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32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78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1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9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59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97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769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76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88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530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72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Aspose</a:t>
            </a:r>
            <a:r>
              <a:rPr lang="en-US" dirty="0" smtClean="0"/>
              <a:t> Sample</a:t>
            </a:r>
            <a:br>
              <a:rPr lang="en-US" dirty="0" smtClean="0"/>
            </a:br>
            <a:r>
              <a:rPr lang="en-US" dirty="0" smtClean="0">
                <a:latin typeface="Wingdings" pitchFamily="2" charset="2"/>
              </a:rPr>
              <a:t>Sample Text </a:t>
            </a:r>
            <a:endParaRPr lang="en-US" dirty="0">
              <a:latin typeface="Wingdings" pitchFamily="2" charset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Aspose.Slides</a:t>
            </a:r>
            <a:endParaRPr lang="en-US" dirty="0"/>
          </a:p>
        </p:txBody>
      </p:sp>
      <p:sp>
        <p:nvSpPr>
          <p:cNvPr id="4" name="Rectangle 3" descr="Shape1"/>
          <p:cNvSpPr/>
          <p:nvPr/>
        </p:nvSpPr>
        <p:spPr>
          <a:xfrm>
            <a:off x="2057400" y="7620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3810000" y="1219200"/>
            <a:ext cx="1447800" cy="1066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128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Aspose Sample Sample Text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 Sample</dc:title>
  <dc:creator>Fatima</dc:creator>
  <cp:lastModifiedBy>Fatima</cp:lastModifiedBy>
  <cp:revision>6</cp:revision>
  <dcterms:created xsi:type="dcterms:W3CDTF">2014-06-16T09:46:12Z</dcterms:created>
  <dcterms:modified xsi:type="dcterms:W3CDTF">2014-11-25T08:12:32Z</dcterms:modified>
</cp:coreProperties>
</file>