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232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978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11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29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59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97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769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976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88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530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272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7870-345F-449F-9035-C5B9D1B4A2B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6B46-2407-4AEC-B133-55393313F5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Aspose</a:t>
            </a:r>
            <a:r>
              <a:rPr lang="en-US" dirty="0" smtClean="0"/>
              <a:t> Sample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Aspose.Slides</a:t>
            </a:r>
            <a:r>
              <a:rPr lang="en-US" smtClean="0"/>
              <a:t> for .NET</a:t>
            </a:r>
            <a:endParaRPr lang="en-US"/>
          </a:p>
        </p:txBody>
      </p:sp>
      <p:sp>
        <p:nvSpPr>
          <p:cNvPr id="4" name="Rectangle 3" descr="Shape1"/>
          <p:cNvSpPr/>
          <p:nvPr/>
        </p:nvSpPr>
        <p:spPr>
          <a:xfrm>
            <a:off x="2057400" y="762000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3810000" y="1219200"/>
            <a:ext cx="1447800" cy="1066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1128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Aspose Sample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 Sample</dc:title>
  <dc:creator>Fatima</dc:creator>
  <cp:lastModifiedBy>Fatima</cp:lastModifiedBy>
  <cp:revision>5</cp:revision>
  <dcterms:created xsi:type="dcterms:W3CDTF">2014-06-16T09:46:12Z</dcterms:created>
  <dcterms:modified xsi:type="dcterms:W3CDTF">2014-11-25T08:39:32Z</dcterms:modified>
</cp:coreProperties>
</file>