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Aspose Sample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Aspose.Slides</a:t>
            </a:r>
            <a:r>
              <a:rPr lang="en-US" smtClean="0"/>
              <a:t> for .NET</a:t>
            </a:r>
            <a:endParaRPr lang="en-US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 Sample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Fatima</cp:lastModifiedBy>
  <cp:revision>4</cp:revision>
  <dcterms:created xsi:type="dcterms:W3CDTF">2014-06-16T09:46:12Z</dcterms:created>
  <dcterms:modified xsi:type="dcterms:W3CDTF">2014-10-21T08:03:18Z</dcterms:modified>
</cp:coreProperties>
</file>