
<file path=[Content_Types].xml><?xml version="1.0" encoding="utf-8"?>
<Types xmlns="http://schemas.openxmlformats.org/package/2006/content-types">
  <Default Extension="rels" ContentType="application/vnd.openxmlformats-package.relationships+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
<Relationships xmlns="http://schemas.openxmlformats.org/package/2006/relationships">
    <Relationship Id="rId1" Type="http://schemas.openxmlformats.org/officeDocument/2006/relationships/officeDocument" Target="ppt/presentation.xml" />
    <Relationship Id="rId2" Type="http://schemas.openxmlformats.org/package/2006/relationships/metadata/core-properties" Target="docProps/core.xml" />
    <Relationship Id="rId3" Type="http://schemas.openxmlformats.org/officeDocument/2006/relationships/extended-properties" Target="docProps/app.xml" />
    <Relationship Id="rId4" Type="http://schemas.openxmlformats.org/package/2006/relationships/metadata/thumbnail" Target="docProps/thumbnail.jpeg" />
</Relationships>
</file>

<file path=ppt/presentation.xml><?xml version="1.0" encoding="utf-8"?>
<!--Generated by Aspose.Slides for Java 14.7.0.0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r="http://schemas.openxmlformats.org/officeDocument/2006/relationships" xmlns:a="http://schemas.openxmlformats.org/drawingml/2006/main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93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&#65279;<?xml version="1.0" encoding="utf-8" standalone="yes"?>
<Relationships xmlns="http://schemas.openxmlformats.org/package/2006/relationships">
    <Relationship Id="rId1" Type="http://schemas.openxmlformats.org/officeDocument/2006/relationships/slideMaster" Target="slideMasters/slideMaster1.xml" />
    <Relationship Id="rId2" Type="http://schemas.openxmlformats.org/officeDocument/2006/relationships/slide" Target="slides/slide1.xml" />
    <Relationship Id="rId3" Type="http://schemas.openxmlformats.org/officeDocument/2006/relationships/tags" Target="tags/tag1.xml" />
    <Relationship Id="rId4" Type="http://schemas.openxmlformats.org/officeDocument/2006/relationships/presProps" Target="presProps.xml" />
    <Relationship Id="rId5" Type="http://schemas.openxmlformats.org/officeDocument/2006/relationships/viewProps" Target="viewProps.xml" />
    <Relationship Id="rId6" Type="http://schemas.openxmlformats.org/officeDocument/2006/relationships/theme" Target="theme/theme1.xml" />
    <Relationship Id="rId7" Type="http://schemas.openxmlformats.org/officeDocument/2006/relationships/tableStyles" Target="tableStyles.xml" />
</Relationships>
</file>

<file path=ppt/slideLayouts/_rels/slideLayout1.xml.rels>&#65279;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 />
</Relationships>
</file>

<file path=ppt/slideLayouts/_rels/slideLayout10.xml.rels>&#65279;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 />
</Relationships>
</file>

<file path=ppt/slideLayouts/_rels/slideLayout11.xml.rels>&#65279;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 />
</Relationships>
</file>

<file path=ppt/slideLayouts/_rels/slideLayout2.xml.rels>&#65279;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 />
</Relationships>
</file>

<file path=ppt/slideLayouts/_rels/slideLayout3.xml.rels>&#65279;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 />
</Relationships>
</file>

<file path=ppt/slideLayouts/_rels/slideLayout4.xml.rels>&#65279;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 />
</Relationships>
</file>

<file path=ppt/slideLayouts/_rels/slideLayout5.xml.rels>&#65279;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 />
</Relationships>
</file>

<file path=ppt/slideLayouts/_rels/slideLayout6.xml.rels>&#65279;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 />
</Relationships>
</file>

<file path=ppt/slideLayouts/_rels/slideLayout7.xml.rels>&#65279;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 />
</Relationships>
</file>

<file path=ppt/slideLayouts/_rels/slideLayout8.xml.rels>&#65279;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 />
</Relationships>
</file>

<file path=ppt/slideLayouts/_rels/slideLayout9.xml.rels>&#65279;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 />
</Relationships>
</file>

<file path=ppt/slideLayouts/slideLayout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87870-345F-449F-9035-C5B9D1B4A2B3}" type="datetimeFigureOut">
              <a:rPr lang="en-US" smtClean="0"/>
              <a:t>10/21/2014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A6B46-2407-4AEC-B133-55393313F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52325136"/>
      </p:ext>
    </p:extLst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87870-345F-449F-9035-C5B9D1B4A2B3}" type="datetimeFigureOut">
              <a:rPr lang="en-US" smtClean="0"/>
              <a:t>10/21/2014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A6B46-2407-4AEC-B133-55393313F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9789222"/>
      </p:ext>
    </p:extLst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87870-345F-449F-9035-C5B9D1B4A2B3}" type="datetimeFigureOut">
              <a:rPr lang="en-US" smtClean="0"/>
              <a:t>10/21/2014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A6B46-2407-4AEC-B133-55393313F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41163815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87870-345F-449F-9035-C5B9D1B4A2B3}" type="datetimeFigureOut">
              <a:rPr lang="en-US" smtClean="0"/>
              <a:t>10/21/2014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A6B46-2407-4AEC-B133-55393313F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12901364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87870-345F-449F-9035-C5B9D1B4A2B3}" type="datetimeFigureOut">
              <a:rPr lang="en-US" smtClean="0"/>
              <a:t>10/21/2014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A6B46-2407-4AEC-B133-55393313F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8597639"/>
      </p:ext>
    </p:extLst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87870-345F-449F-9035-C5B9D1B4A2B3}" type="datetimeFigureOut">
              <a:rPr lang="en-US" smtClean="0"/>
              <a:t>10/21/2014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A6B46-2407-4AEC-B133-55393313F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65976279"/>
      </p:ext>
    </p:extLst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87870-345F-449F-9035-C5B9D1B4A2B3}" type="datetimeFigureOut">
              <a:rPr lang="en-US" smtClean="0"/>
              <a:t>10/21/2014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A6B46-2407-4AEC-B133-55393313F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97691461"/>
      </p:ext>
    </p:extLst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87870-345F-449F-9035-C5B9D1B4A2B3}" type="datetimeFigureOut">
              <a:rPr lang="en-US" smtClean="0"/>
              <a:t>10/21/2014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A6B46-2407-4AEC-B133-55393313F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59764252"/>
      </p:ext>
    </p:extLst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87870-345F-449F-9035-C5B9D1B4A2B3}" type="datetimeFigureOut">
              <a:rPr lang="en-US" smtClean="0"/>
              <a:t>10/21/2014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A6B46-2407-4AEC-B133-55393313F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48876194"/>
      </p:ext>
    </p:extLst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87870-345F-449F-9035-C5B9D1B4A2B3}" type="datetimeFigureOut">
              <a:rPr lang="en-US" smtClean="0"/>
              <a:t>10/21/2014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A6B46-2407-4AEC-B133-55393313F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25301535"/>
      </p:ext>
    </p:extLst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87870-345F-449F-9035-C5B9D1B4A2B3}" type="datetimeFigureOut">
              <a:rPr lang="en-US" smtClean="0"/>
              <a:t>10/21/2014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A6B46-2407-4AEC-B133-55393313F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72721066"/>
      </p:ext>
    </p:extLst>
  </p:cSld>
  <p:clrMapOvr>
    <a:masterClrMapping/>
  </p:clrMapOvr>
  <p:transition/>
  <p:timing/>
</p:sldLayout>
</file>

<file path=ppt/slideMasters/_rels/slideMaster1.xml.rels>&#65279;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 />
    <Relationship Id="rId10" Type="http://schemas.openxmlformats.org/officeDocument/2006/relationships/slideLayout" Target="../slideLayouts/slideLayout10.xml" />
    <Relationship Id="rId11" Type="http://schemas.openxmlformats.org/officeDocument/2006/relationships/slideLayout" Target="../slideLayouts/slideLayout11.xml" />
    <Relationship Id="rId12" Type="http://schemas.openxmlformats.org/officeDocument/2006/relationships/theme" Target="../theme/theme1.xml" />
    <Relationship Id="rId2" Type="http://schemas.openxmlformats.org/officeDocument/2006/relationships/slideLayout" Target="../slideLayouts/slideLayout2.xml" />
    <Relationship Id="rId3" Type="http://schemas.openxmlformats.org/officeDocument/2006/relationships/slideLayout" Target="../slideLayouts/slideLayout3.xml" />
    <Relationship Id="rId4" Type="http://schemas.openxmlformats.org/officeDocument/2006/relationships/slideLayout" Target="../slideLayouts/slideLayout4.xml" />
    <Relationship Id="rId5" Type="http://schemas.openxmlformats.org/officeDocument/2006/relationships/slideLayout" Target="../slideLayouts/slideLayout5.xml" />
    <Relationship Id="rId6" Type="http://schemas.openxmlformats.org/officeDocument/2006/relationships/slideLayout" Target="../slideLayouts/slideLayout6.xml" />
    <Relationship Id="rId7" Type="http://schemas.openxmlformats.org/officeDocument/2006/relationships/slideLayout" Target="../slideLayouts/slideLayout7.xml" />
    <Relationship Id="rId8" Type="http://schemas.openxmlformats.org/officeDocument/2006/relationships/slideLayout" Target="../slideLayouts/slideLayout8.xml" />
    <Relationship Id="rId9" Type="http://schemas.openxmlformats.org/officeDocument/2006/relationships/slideLayout" Target="../slideLayouts/slideLayout9.xml" />
</Relationships>
</file>

<file path=ppt/slideMasters/slideMaster1.xml><?xml version="1.0" encoding="utf-8"?>
<p:sldMaster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187870-345F-449F-9035-C5B9D1B4A2B3}" type="datetimeFigureOut">
              <a:rPr lang="en-US" smtClean="0"/>
              <a:t>10/21/2014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8A6B46-2407-4AEC-B133-55393313F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33886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 />
</Relationships>
</file>

<file path=ppt/slides/slide1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This is Placeholder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This is Placeholder</a:t>
            </a:r>
          </a:p>
        </p:txBody>
      </p:sp>
      <p:sp>
        <p:nvSpPr>
          <p:cNvPr id="4" name="Rectangle 3" descr="Shape1"/>
          <p:cNvSpPr/>
          <p:nvPr/>
        </p:nvSpPr>
        <p:spPr>
          <a:xfrm>
            <a:off x="2057400" y="762000"/>
            <a:ext cx="1524000" cy="990600"/>
          </a:xfrm>
          <a:prstGeom prst="rect">
            <a:avLst/>
          </a:prstGeom>
          <a:ln w="25400" cap="flat" algn="ctr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Elbow Connector 5"/>
          <p:cNvCxnSpPr/>
          <p:nvPr/>
        </p:nvCxnSpPr>
        <p:spPr>
          <a:xfrm>
            <a:off x="3810000" y="1219200"/>
            <a:ext cx="1447800" cy="1066800"/>
          </a:xfrm>
          <a:prstGeom prst="bentConnector3">
            <a:avLst>
              <a:gd name="adj1" fmla="val 50000"/>
            </a:avLst>
          </a:prstGeom>
          <a:ln w="9525" cap="flat" algn="ctr">
            <a:solidFill>
              <a:srgbClr val="FF0000"/>
            </a:solidFill>
            <a:prstDash val="solid"/>
            <a:tailEnd type="arrow"/>
          </a:ln>
          <a:effectLst>
            <a:reflection blurRad="6350" stA="50000" endA="300" endPos="550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Java 14.7.0.0</a:t>
            </a:r>
          </a:p>
          <a:p>
            <a:pPr algn="ctr"/>
            <a:r>
              <a:t>Copyright 2004-2014 Aspose Pty Ltd.</a:t>
            </a:r>
          </a:p>
        </p:txBody>
      </p:sp>
    </p:spTree>
    <p:extLst>
      <p:ext uri="{BB962C8B-B14F-4D97-AF65-F5344CB8AC3E}">
        <p14:creationId xmlns:p14="http://schemas.microsoft.com/office/powerpoint/2010/main" xmlns="" val="3011281744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RELEASE_DATE" val="2014.09.29"/>
  <p:tag name="AS_TITLE" val="Aspose.Slides for Java"/>
  <p:tag name="AS_VERSION" val="14.7.0.0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E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>
  <PresentationFormat>On-screen Show (4:3)</PresentationFormat>
  <SharedDoc>0</SharedDoc>
  <Application>Microsoft Office PowerPoint</Application>
  <AppVersion>14.0000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dc:title>Aspose Sample</dc:title>
  <dc:creator>Fatima</dc:creator>
  <cp:lastModifiedBy>Fatima</cp:lastModifiedBy>
  <cp:revision>4</cp:revision>
  <dcterms:created xsi:type="dcterms:W3CDTF">2014-06-16T09:46:12Z</dcterms:created>
  <dcterms:modified xsi:type="dcterms:W3CDTF">2014-10-21T08:03:18Z</dcterms:modified>
</cp:coreProperties>
</file>