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charts/_rels/chart1.xml.rels>&#65279;<?xml version="1.0" encoding="utf-8" standalone="yes"?>
<Relationships xmlns="http://schemas.openxmlformats.org/package/2006/relationships">
    <Relationship Id="rId1" Type="http://schemas.openxmlformats.org/officeDocument/2006/relationships/package" Target="../embeddings/_____Microsoft_Excel1.xlsx" />
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scatterChart>
        <c:scatterStyle val="smoothMarker"/>
        <c:varyColors val="0"/>
        <c:ser>
          <c:idx val="0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scatterChart>
        <c:scatterStyle val="lineMarker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</c:marker>
          <c:xVal>
            <c:numRef>
              <c:f>Sheet1!$B$3:$B$4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valAx>
        <c:axId val="6360384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crossBetween val="midCat"/>
      </c:val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360384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chart" Target="../charts/chart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2014-11-25T13:54:52.970</cp:lastPrinted>
  <dcterms:created xsi:type="dcterms:W3CDTF">2014-11-25T13:54:53Z</dcterms:created>
  <dcterms:modified xsi:type="dcterms:W3CDTF">2014-11-25T13:54:53Z</dcterms:modified>
</cp:coreProperties>
</file>