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charts/_rels/chart1.xml.rels>&#65279;<?xml version="1.0" encoding="utf-8" standalone="yes"?>
<Relationships xmlns="http://schemas.openxmlformats.org/package/2006/relationships">
    <Relationship Id="rId1" Type="http://schemas.openxmlformats.org/officeDocument/2006/relationships/package" Target="../embeddings/_____Microsoft_Excel1.xlsx" />
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trendline>
            <c:trendlineType val="exp"/>
            <c:dispRSqr val="0"/>
            <c:dispEq val="0"/>
          </c:trendline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trendline>
            <c:trendlineType val="log"/>
            <c:dispRSqr val="0"/>
            <c:dispEq val="0"/>
            <c:trendlineLbl>
              <c:tx>
                <c:rich>
                  <a:bodyPr/>
                  <a:lstStyle/>
                  <a:p>
                    <a:r>
                      <a:t>New log trend line</a:t>
                    </a:r>
                  </a:p>
                </c:rich>
              </c:tx>
            </c:trendlineLbl>
          </c:trendline>
          <c:trendline>
            <c:name>New TrendLine Name</c:name>
            <c:trendlineType val="movingAvg"/>
            <c:period val="3"/>
            <c:dispRSqr val="0"/>
            <c:dispEq val="0"/>
          </c:trendline>
          <c:trendline>
            <c:trendlineType val="power"/>
            <c:back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trendline>
            <c:trendlineType val="poly"/>
            <c:order val="3"/>
            <c:for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chart" Target="../charts/chart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2014-11-25T13:55:39.177</cp:lastPrinted>
  <dcterms:created xsi:type="dcterms:W3CDTF">2014-11-25T13:55:39Z</dcterms:created>
  <dcterms:modified xsi:type="dcterms:W3CDTF">2014-11-25T13:55:39Z</dcterms:modified>
</cp:coreProperties>
</file>