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
<Relationships xmlns="http://schemas.openxmlformats.org/package/2006/relationships">
    <Relationship Id="rId1" Type="http://schemas.openxmlformats.org/officeDocument/2006/relationships/officeDocument" Target="ppt/presentation.xml" />
    <Relationship Id="rId2" Type="http://schemas.openxmlformats.org/package/2006/relationships/metadata/core-properties" Target="docProps/core.xml" />
    <Relationship Id="rId3" Type="http://schemas.openxmlformats.org/officeDocument/2006/relationships/extended-properties" Target="docProps/app.xml" />
    <Relationship Id="rId4" Type="http://schemas.openxmlformats.org/package/2006/relationships/metadata/thumbnail" Target="docProps/thumbnail.jpeg" />
</Relationships>
</file>

<file path=ppt/presentation.xml><?xml version="1.0" encoding="utf-8"?>
<!--Generated by Aspose.Slides for Java 14.7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r="http://schemas.openxmlformats.org/officeDocument/2006/relationships" xmlns:a="http://schemas.openxmlformats.org/drawingml/2006/main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slideMasters/slideMaster1.xml" />
    <Relationship Id="rId2" Type="http://schemas.openxmlformats.org/officeDocument/2006/relationships/slide" Target="slides/slide1.xml" />
    <Relationship Id="rId3" Type="http://schemas.openxmlformats.org/officeDocument/2006/relationships/tags" Target="tags/tag1.xml" />
    <Relationship Id="rId4" Type="http://schemas.openxmlformats.org/officeDocument/2006/relationships/presProps" Target="presProps.xml" />
    <Relationship Id="rId5" Type="http://schemas.openxmlformats.org/officeDocument/2006/relationships/viewProps" Target="viewProps.xml" />
    <Relationship Id="rId6" Type="http://schemas.openxmlformats.org/officeDocument/2006/relationships/theme" Target="theme/theme1.xml" />
    <Relationship Id="rId7" Type="http://schemas.openxmlformats.org/officeDocument/2006/relationships/tableStyles" Target="tableStyles.xml" />
</Relationships>
</file>

<file path=ppt/charts/_rels/chart1.xml.rels>&#65279;<?xml version="1.0" encoding="utf-8" standalone="yes"?>
<Relationships xmlns="http://schemas.openxmlformats.org/package/2006/relationships">
    <Relationship Id="rId1" Type="http://schemas.openxmlformats.org/officeDocument/2006/relationships/package" Target="../embeddings/_____Microsoft_Excel1.xlsx" />
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plotArea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New_Series1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Modified Category 1</c:v>
                </c:pt>
                <c:pt idx="1">
                  <c:v>Modified 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123</c:v>
                </c:pt>
                <c:pt idx="2">
                  <c:v>44</c:v>
                </c:pt>
                <c:pt idx="3">
                  <c:v>4.5</c:v>
                </c:pt>
              </c:numCache>
            </c:numRef>
          </c:val>
          <c:shape val="cylinder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New_Series2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Modified Category 1</c:v>
                </c:pt>
                <c:pt idx="1">
                  <c:v>Modified 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23</c:v>
                </c:pt>
                <c:pt idx="1">
                  <c:v>67</c:v>
                </c:pt>
                <c:pt idx="2">
                  <c:v>99</c:v>
                </c:pt>
                <c:pt idx="3">
                  <c:v>2.8</c:v>
                </c:pt>
              </c:numCache>
            </c:numRef>
          </c:val>
          <c:shape val="cylinder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Modified Category 1</c:v>
                </c:pt>
                <c:pt idx="1">
                  <c:v>Modified 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Sheet1!$D$2,Sheet1!$D$3,Sheet1!$D$4,Sheet1!$D$5,Sheet1!$D$2,Sheet1!$D$3,Sheet1!$D$4</c:f>
              <c:numCache>
                <c:formatCode>General</c:formatCode>
                <c:ptCount val="7"/>
                <c:pt idx="0">
                  <c:v>20</c:v>
                </c:pt>
                <c:pt idx="1">
                  <c:v>50</c:v>
                </c:pt>
                <c:pt idx="2">
                  <c:v>30</c:v>
                </c:pt>
                <c:pt idx="3">
                  <c:v>5</c:v>
                </c:pt>
                <c:pt idx="4">
                  <c:v>20</c:v>
                </c:pt>
                <c:pt idx="5">
                  <c:v>50</c:v>
                </c:pt>
                <c:pt idx="6">
                  <c:v>30</c:v>
                </c:pt>
              </c:numCache>
            </c:numRef>
          </c:val>
          <c:shape val="cylinder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gapDepth val="0"/>
        <c:shape val="cylinder"/>
        <c:axId val="114951296"/>
        <c:axId val="114952832"/>
        <c:axId val="0"/>
      </c:bar3DChart>
      <c:catAx>
        <c:axId val="114951296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114952832"/>
        <c:crosses val="autoZero"/>
        <c:auto val="0"/>
        <c:lblAlgn val="ctr"/>
        <c:lblOffset/>
        <c:noMultiLvlLbl val="0"/>
      </c:catAx>
      <c:valAx>
        <c:axId val="114952832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11495129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/>
      </a:pPr>
      <a:endParaRPr lang="en-US"/>
    </a:p>
  </c:txPr>
  <c:externalData r:id="rId1"/>
</c:chartSpace>
</file>

<file path=ppt/slideLayouts/_rels/slideLayout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10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1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2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3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4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5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6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7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8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9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2325136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9789222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1163815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2901364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597639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5976279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769146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9764252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8876194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5301535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2721066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 />
    <Relationship Id="rId10" Type="http://schemas.openxmlformats.org/officeDocument/2006/relationships/slideLayout" Target="../slideLayouts/slideLayout10.xml" />
    <Relationship Id="rId11" Type="http://schemas.openxmlformats.org/officeDocument/2006/relationships/slideLayout" Target="../slideLayouts/slideLayout11.xml" />
    <Relationship Id="rId12" Type="http://schemas.openxmlformats.org/officeDocument/2006/relationships/theme" Target="../theme/theme1.xml" />
    <Relationship Id="rId2" Type="http://schemas.openxmlformats.org/officeDocument/2006/relationships/slideLayout" Target="../slideLayouts/slideLayout2.xml" />
    <Relationship Id="rId3" Type="http://schemas.openxmlformats.org/officeDocument/2006/relationships/slideLayout" Target="../slideLayouts/slideLayout3.xml" />
    <Relationship Id="rId4" Type="http://schemas.openxmlformats.org/officeDocument/2006/relationships/slideLayout" Target="../slideLayouts/slideLayout4.xml" />
    <Relationship Id="rId5" Type="http://schemas.openxmlformats.org/officeDocument/2006/relationships/slideLayout" Target="../slideLayouts/slideLayout5.xml" />
    <Relationship Id="rId6" Type="http://schemas.openxmlformats.org/officeDocument/2006/relationships/slideLayout" Target="../slideLayouts/slideLayout6.xml" />
    <Relationship Id="rId7" Type="http://schemas.openxmlformats.org/officeDocument/2006/relationships/slideLayout" Target="../slideLayouts/slideLayout7.xml" />
    <Relationship Id="rId8" Type="http://schemas.openxmlformats.org/officeDocument/2006/relationships/slideLayout" Target="../slideLayouts/slideLayout8.xml" />
    <Relationship Id="rId9" Type="http://schemas.openxmlformats.org/officeDocument/2006/relationships/slideLayout" Target="../slideLayouts/slideLayout9.xml" />
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87870-345F-449F-9035-C5B9D1B4A2B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388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 />
    <Relationship Id="rId2" Type="http://schemas.openxmlformats.org/officeDocument/2006/relationships/chart" Target="../charts/chart1.xml" />
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" name="Chart 2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14.7.0.0</a:t>
            </a:r>
          </a:p>
          <a:p>
            <a:pPr algn="ctr"/>
            <a:r>
              <a:t>Copyright 2004-2014 Aspose Pty Ltd.</a:t>
            </a:r>
          </a:p>
        </p:txBody>
      </p:sp>
    </p:spTree>
    <p:extLst>
      <p:ext uri="{BB962C8B-B14F-4D97-AF65-F5344CB8AC3E}">
        <p14:creationId xmlns:p14="http://schemas.microsoft.com/office/powerpoint/2010/main" xmlns="" val="301128174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4.09.29"/>
  <p:tag name="AS_TITLE" val="Aspose.Slides for Java"/>
  <p:tag name="AS_VERSION" val="14.7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>
  <PresentationFormat>On-screen Show (4:3)</PresentationFormat>
  <TotalTime>1</TotalTime>
  <SharedDoc>0</SharedDoc>
  <Application>Microsoft Office PowerPoint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Aspose Sample</dc:title>
  <dc:creator>Fatima</dc:creator>
  <cp:lastModifiedBy>Fatima</cp:lastModifiedBy>
  <cp:revision>8</cp:revision>
  <dcterms:created xsi:type="dcterms:W3CDTF">2014-06-16T09:46:12Z</dcterms:created>
  <dcterms:modified xsi:type="dcterms:W3CDTF">2014-11-25T09:02:03Z</dcterms:modified>
</cp:coreProperties>
</file>