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Manager>Aspose Manager</Manager>
  <TotalTime>3</TotalTime>
  <SharedDoc>0</SharedDoc>
  <HyperlinkBase/>
  <Application>Microsoft Office PowerPoint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Modifying Presentation Properties</dc:title>
  <dc:creator>Aspose.Slides for .NET</dc:creator>
  <dc:description>Aspose Description</dc:description>
  <cp:revision>0</cp:revision>
  <cp:lastPrinted>2014-02-21T18:36:38.000</cp:lastPrinted>
  <dcterms:created xsi:type="dcterms:W3CDTF">2014-02-21T13:27:25Z</dcterms:created>
  <dcterms:modified xsi:type="dcterms:W3CDTF">2014-02-21T13:30:45Z</dcterms:modified>
  <dc:subject>Aspose Subject</dc:subject>
</cp:coreProperties>
</file>