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image" Target="../media/image1.jpeg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2"/>
          <a:stretch/>
        </p:blipFill>
        <p:spPr>
          <a:xfrm>
            <a:off x="635000" y="1905000"/>
            <a:ext cx="2476500" cy="6985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2014-07-17T00:46:48.298</cp:lastPrinted>
  <dcterms:created xsi:type="dcterms:W3CDTF">2014-07-17T00:46:48Z</dcterms:created>
  <dcterms:modified xsi:type="dcterms:W3CDTF">2014-07-17T00:46:48Z</dcterms:modified>
</cp:coreProperties>
</file>