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5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3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7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3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4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74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91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62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AF66-3F1E-4829-9B46-EAB00B2B6554}" type="datetimeFigureOut">
              <a:rPr lang="de-DE" smtClean="0"/>
              <a:t>08.03.2014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06C9-F3FC-41F6-811A-944C16BEE0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3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764361" y="2427566"/>
            <a:ext cx="1666067" cy="158857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2764361" y="360947"/>
            <a:ext cx="1663260" cy="148335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4"/>
          <p:cNvCxnSpPr/>
          <p:nvPr/>
        </p:nvCxnSpPr>
        <p:spPr>
          <a:xfrm flipH="1">
            <a:off x="542441" y="2427566"/>
            <a:ext cx="1666067" cy="158857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4"/>
          <p:cNvCxnSpPr/>
          <p:nvPr/>
        </p:nvCxnSpPr>
        <p:spPr>
          <a:xfrm flipH="1" flipV="1">
            <a:off x="542440" y="255722"/>
            <a:ext cx="1666067" cy="158857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Melanie Flintrop</dc:creator>
  <cp:lastModifiedBy>Katerina</cp:lastModifiedBy>
  <cp:revision>9</cp:revision>
  <dcterms:created xsi:type="dcterms:W3CDTF">2014-02-27T07:55:10Z</dcterms:created>
  <dcterms:modified xsi:type="dcterms:W3CDTF">2014-03-07T20:21:36Z</dcterms:modified>
</cp:coreProperties>
</file>