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952500" cy="1905000"/>
          </a:xfrm>
          <a:prstGeom prst="ellipse">
            <a:avLst/>
          </a:prstGeom>
          <a:gradFill>
            <a:gsLst>
              <a:gs pos="100000">
                <a:prstClr val="purple"/>
              </a:gs>
              <a:gs pos="0">
                <a:prstClr val="red"/>
              </a:gs>
            </a:gsLst>
            <a:lin/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2014-07-17T01:05:36.018</cp:lastPrinted>
  <dcterms:created xsi:type="dcterms:W3CDTF">2014-07-17T01:05:36Z</dcterms:created>
  <dcterms:modified xsi:type="dcterms:W3CDTF">2014-07-17T01:05:36Z</dcterms:modified>
</cp:coreProperties>
</file>