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
<Relationships xmlns="http://schemas.openxmlformats.org/package/2006/relationships">
    <Relationship Id="rId1" Type="http://schemas.openxmlformats.org/officeDocument/2006/relationships/officeDocument" Target="ppt/presentation.xml" />
    <Relationship Id="rId2" Type="http://schemas.openxmlformats.org/package/2006/relationships/metadata/core-properties" Target="docProps/core.xml" />
    <Relationship Id="rId3" Type="http://schemas.openxmlformats.org/officeDocument/2006/relationships/extended-properties" Target="docProps/app.xml" />
    <Relationship Id="rId4" Type="http://schemas.openxmlformats.org/package/2006/relationships/metadata/thumbnail" Target="docProps/thumbnail.jpeg" />
</Relationships>
</file>

<file path=ppt/presentation.xml><?xml version="1.0" encoding="utf-8"?>
<!--Generated by Aspose.Slides for Java 14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slideMasters/slideMaster1.xml" />
    <Relationship Id="rId2" Type="http://schemas.openxmlformats.org/officeDocument/2006/relationships/slide" Target="slides/slide1.xml" />
    <Relationship Id="rId3" Type="http://schemas.openxmlformats.org/officeDocument/2006/relationships/tags" Target="tags/tag1.xml" />
    <Relationship Id="rId4" Type="http://schemas.openxmlformats.org/officeDocument/2006/relationships/presProps" Target="presProps.xml" />
    <Relationship Id="rId5" Type="http://schemas.openxmlformats.org/officeDocument/2006/relationships/viewProps" Target="viewProps.xml" />
    <Relationship Id="rId6" Type="http://schemas.openxmlformats.org/officeDocument/2006/relationships/theme" Target="theme/theme1.xml" />
    <Relationship Id="rId7" Type="http://schemas.openxmlformats.org/officeDocument/2006/relationships/tableStyles" Target="tableStyles.xml" />
</Relationships>
</file>

<file path=ppt/slideLayouts/_rels/slideLayout1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10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11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2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3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4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5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6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7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8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9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&#65279;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 />
    <Relationship Id="rId10" Type="http://schemas.openxmlformats.org/officeDocument/2006/relationships/slideLayout" Target="../slideLayouts/slideLayout10.xml" />
    <Relationship Id="rId11" Type="http://schemas.openxmlformats.org/officeDocument/2006/relationships/slideLayout" Target="../slideLayouts/slideLayout11.xml" />
    <Relationship Id="rId12" Type="http://schemas.openxmlformats.org/officeDocument/2006/relationships/theme" Target="../theme/theme1.xml" />
    <Relationship Id="rId2" Type="http://schemas.openxmlformats.org/officeDocument/2006/relationships/slideLayout" Target="../slideLayouts/slideLayout2.xml" />
    <Relationship Id="rId3" Type="http://schemas.openxmlformats.org/officeDocument/2006/relationships/slideLayout" Target="../slideLayouts/slideLayout3.xml" />
    <Relationship Id="rId4" Type="http://schemas.openxmlformats.org/officeDocument/2006/relationships/slideLayout" Target="../slideLayouts/slideLayout4.xml" />
    <Relationship Id="rId5" Type="http://schemas.openxmlformats.org/officeDocument/2006/relationships/slideLayout" Target="../slideLayouts/slideLayout5.xml" />
    <Relationship Id="rId6" Type="http://schemas.openxmlformats.org/officeDocument/2006/relationships/slideLayout" Target="../slideLayouts/slideLayout6.xml" />
    <Relationship Id="rId7" Type="http://schemas.openxmlformats.org/officeDocument/2006/relationships/slideLayout" Target="../slideLayouts/slideLayout7.xml" />
    <Relationship Id="rId8" Type="http://schemas.openxmlformats.org/officeDocument/2006/relationships/slideLayout" Target="../slideLayouts/slideLayout8.xml" />
    <Relationship Id="rId9" Type="http://schemas.openxmlformats.org/officeDocument/2006/relationships/slideLayout" Target="../slideLayouts/slideLayout9.xml" 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7.xml" />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635000" y="1905000"/>
            <a:ext cx="952500" cy="1905000"/>
          </a:xfrm>
          <a:prstGeom prst="rect">
            <a:avLst/>
          </a:prstGeom>
          <a:blipFill dpi="0"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14.4.0.0</a:t>
            </a:r>
          </a:p>
          <a:p>
            <a:pPr algn="ctr"/>
            <a:r>
              <a:t>Copyright 2004-2014 Aspose Pty Ltd.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AS_RELEASE_DATE" val="2014.06.25"/>
  <p:tag name="AS_TITLE" val="Aspose.Slides for Java"/>
  <p:tag name="AS_VERSION" val="14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Template/>
  <Manager/>
  <Company/>
  <PresentationFormat>����� (4:3)</PresentationFormat>
  <TotalTime>1</TotalTime>
  <SharedDoc>0</SharedDoc>
  <HyperlinkBase/>
  <Application>Aspose.Slides for Java 14.4.0.0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2014-07-17T01:38:46.838</cp:lastPrinted>
  <dcterms:created xsi:type="dcterms:W3CDTF">2014-07-17T01:38:47Z</dcterms:created>
  <dcterms:modified xsi:type="dcterms:W3CDTF">2014-07-17T01:38:47Z</dcterms:modified>
</cp:coreProperties>
</file>