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rect">
            <a:avLst/>
          </a:prstGeom>
          <a:solidFill>
            <a:srgbClr val="00000F"/>
          </a:solidFill>
          <a:ln w="635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2014-07-17T01:49:02.810</cp:lastPrinted>
  <dcterms:created xsi:type="dcterms:W3CDTF">2014-07-17T01:49:03Z</dcterms:created>
  <dcterms:modified xsi:type="dcterms:W3CDTF">2014-07-17T01:49:03Z</dcterms:modified>
</cp:coreProperties>
</file>