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10" Type="http://schemas.openxmlformats.org/officeDocument/2006/relationships/slide" Target="slides/slide9.xml" />
    <Relationship Id="rId11" Type="http://schemas.openxmlformats.org/officeDocument/2006/relationships/slide" Target="slides/slide10.xml" />
    <Relationship Id="rId12" Type="http://schemas.openxmlformats.org/officeDocument/2006/relationships/slide" Target="slides/slide11.xml" />
    <Relationship Id="rId13" Type="http://schemas.openxmlformats.org/officeDocument/2006/relationships/slide" Target="slides/slide12.xml" />
    <Relationship Id="rId14" Type="http://schemas.openxmlformats.org/officeDocument/2006/relationships/tags" Target="tags/tag1.xml" />
    <Relationship Id="rId15" Type="http://schemas.openxmlformats.org/officeDocument/2006/relationships/presProps" Target="presProps.xml" />
    <Relationship Id="rId16" Type="http://schemas.openxmlformats.org/officeDocument/2006/relationships/viewProps" Target="viewProps.xml" />
    <Relationship Id="rId17" Type="http://schemas.openxmlformats.org/officeDocument/2006/relationships/theme" Target="theme/theme1.xml" />
    <Relationship Id="rId18" Type="http://schemas.openxmlformats.org/officeDocument/2006/relationships/tableStyles" Target="tableStyles.xml" />
    <Relationship Id="rId2" Type="http://schemas.openxmlformats.org/officeDocument/2006/relationships/slide" Target="slides/slide1.xml" />
    <Relationship Id="rId3" Type="http://schemas.openxmlformats.org/officeDocument/2006/relationships/slide" Target="slides/slide2.xml" />
    <Relationship Id="rId4" Type="http://schemas.openxmlformats.org/officeDocument/2006/relationships/slide" Target="slides/slide3.xml" />
    <Relationship Id="rId5" Type="http://schemas.openxmlformats.org/officeDocument/2006/relationships/slide" Target="slides/slide4.xml" />
    <Relationship Id="rId6" Type="http://schemas.openxmlformats.org/officeDocument/2006/relationships/slide" Target="slides/slide5.xml" />
    <Relationship Id="rId7" Type="http://schemas.openxmlformats.org/officeDocument/2006/relationships/slide" Target="slides/slide6.xml" />
    <Relationship Id="rId8" Type="http://schemas.openxmlformats.org/officeDocument/2006/relationships/slide" Target="slides/slide7.xml" />
    <Relationship Id="rId9" Type="http://schemas.openxmlformats.org/officeDocument/2006/relationships/slide" Target="slides/slide8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_rels/slide10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9.xml" />
</Relationships>
</file>

<file path=ppt/slides/_rels/slide1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0.xml" />
</Relationships>
</file>

<file path=ppt/slides/_rels/slide12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1.xml" />
</Relationships>
</file>

<file path=ppt/slides/_rels/slide2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</Relationships>
</file>

<file path=ppt/slides/_rels/slide3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2.xml" />
</Relationships>
</file>

<file path=ppt/slides/_rels/slide4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3.xml" />
</Relationships>
</file>

<file path=ppt/slides/_rels/slide5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4.xml" />
</Relationships>
</file>

<file path=ppt/slides/_rels/slide6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5.xml" />
</Relationships>
</file>

<file path=ppt/slides/_rels/slide7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6.xml" />
</Relationships>
</file>

<file path=ppt/slides/_rels/slide8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_rels/slide9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8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Click... text has been truncated due to evaluation version limitation.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2014-07-17T02:16:11.793</cp:lastPrinted>
  <dcterms:created xsi:type="dcterms:W3CDTF">2014-07-17T02:16:12Z</dcterms:created>
  <dcterms:modified xsi:type="dcterms:W3CDTF">2014-07-17T02:16:12Z</dcterms:modified>
</cp:coreProperties>
</file>