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tags" Target="tags/tag1.xml" />
    <Relationship Id="rId3" Type="http://schemas.openxmlformats.org/officeDocument/2006/relationships/presProps" Target="presProps.xml" />
    <Relationship Id="rId4" Type="http://schemas.openxmlformats.org/officeDocument/2006/relationships/viewProps" Target="viewProps.xml" />
    <Relationship Id="rId5" Type="http://schemas.openxmlformats.org/officeDocument/2006/relationships/theme" Target="theme/theme1.xml" />
    <Relationship Id="rId6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672A-E775-4DF2-82EC-1C45DFE087D5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4E67-B6B5-4E0D-9A3C-7D4E62F4CD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>Hewlett-Packard</Company>
  <PresentationFormat>On-screen Show (4:3)</PresentationFormat>
  <TotalTime>0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Fatima</cp:lastModifiedBy>
  <cp:revision>1</cp:revision>
  <dcterms:created xsi:type="dcterms:W3CDTF">2014-07-16T20:57:38Z</dcterms:created>
  <dcterms:modified xsi:type="dcterms:W3CDTF">2014-07-16T20:58:31Z</dcterms:modified>
</cp:coreProperties>
</file>