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Aspose.Slides for Java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smtClean="0"/>
              <a:t>Sample Text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XYZ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PQR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>Hewlett-Packard</Company>
  <PresentationFormat>On-screen Show (4:3)</PresentationFormat>
  <TotalTime>1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Fatima</cp:lastModifiedBy>
  <cp:revision>1</cp:revision>
  <dcterms:created xsi:type="dcterms:W3CDTF">2014-07-17T08:01:25Z</dcterms:created>
  <dcterms:modified xsi:type="dcterms:W3CDTF">2014-07-17T08:03:23Z</dcterms:modified>
</cp:coreProperties>
</file>