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1270000"/>
          <a:ext cx="1651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381000"/>
              </a:tblGrid>
              <a:tr h="381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2014-07-17T13:06:54.630</cp:lastPrinted>
  <dcterms:created xsi:type="dcterms:W3CDTF">2014-07-17T13:06:55Z</dcterms:created>
  <dcterms:modified xsi:type="dcterms:W3CDTF">2014-07-17T13:06:55Z</dcterms:modified>
</cp:coreProperties>
</file>