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>
            <a:graphicFrameLocks noGrp="1"/>
          </p:cNvGraphicFramePr>
          <p:nvPr/>
        </p:nvGraphicFramePr>
        <p:xfrm>
          <a:off x="1270000" y="635000"/>
          <a:ext cx="190500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</a:tblGrid>
              <a:tr h="635000">
                <a:tc rowSpan="2">
                  <a:txBody>
                    <a:bodyPr/>
                    <a:lstStyle/>
                    <a:p>
                      <a:r>
                        <a:t>Merged Cells</a:t>
                      </a:r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RELEASE_DATE" val="2014.06.25"/>
  <p:tag name="AS_TITLE" val="Aspose.Slides for Java"/>
  <p:tag name="AS_VERSION" val="14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HyperlinkBase/>
  <Application>Aspose.Slides for Java 14.4.0.0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2014-07-17T13:09:55.736</cp:lastPrinted>
  <dcterms:created xsi:type="dcterms:W3CDTF">2014-07-17T13:09:56Z</dcterms:created>
  <dcterms:modified xsi:type="dcterms:W3CDTF">2014-07-17T13:09:56Z</dcterms:modified>
</cp:coreProperties>
</file>