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Shoaib</cp:lastModifiedBy>
  <cp:revision>8</cp:revision>
  <dcterms:created xsi:type="dcterms:W3CDTF">2013-02-24T12:58:26Z</dcterms:created>
  <dcterms:modified xsi:type="dcterms:W3CDTF">2014-08-19T06:11:28Z</dcterms:modified>
</cp:coreProperties>
</file>