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tags" Target="tags/tag1.xml" />
    <Relationship Id="rId4" Type="http://schemas.openxmlformats.org/officeDocument/2006/relationships/presProps" Target="presProps.xml" />
    <Relationship Id="rId5" Type="http://schemas.openxmlformats.org/officeDocument/2006/relationships/viewProps" Target="viewProps.xml" />
    <Relationship Id="rId6" Type="http://schemas.openxmlformats.org/officeDocument/2006/relationships/theme" Target="theme/theme1.xml" />
    <Relationship Id="rId7" Type="http://schemas.openxmlformats.org/officeDocument/2006/relationships/tableStyles" Target="tableStyles.xml" />
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71788355-5C90-4EF2-B8CB-20B3607734AA}" type="doc">
      <dgm:prSet loTypeId="urn:microsoft.com/office/officeart/2005/8/layout/default" loCatId="list" qsTypeId="urn:microsoft.com/office/officeart/2005/8/quickstyle/simple1" csTypeId="urn:microsoft.com/office/officeart/2005/8/colors/accent1_2" phldr="0"/>
      <dgm:spPr/>
      <dgm:t>
        <a:bodyPr/>
        <a:lstStyle/>
        <a:p>
          <a:endParaRPr lang="en-US"/>
        </a:p>
      </dgm:t>
    </dgm:pt>
    <dgm:pt modelId="{5F45D818-FF2E-4103-B428-6BCDF4646EDC}" type="parTrans" cxnId="{A7C2E039-DD03-417F-80B0-7214ECAA12B4}">
      <dgm:prSet/>
      <dgm:spPr/>
      <dgm:t>
        <a:bodyPr/>
        <a:lstStyle/>
        <a:p>
          <a:endParaRPr lang="en-US"/>
        </a:p>
      </dgm:t>
    </dgm:pt>
    <dgm:pt modelId="{F3126B05-B37A-4D96-A264-97F053F506AB}">
      <dgm:prSet phldrT="[Text]" phldr="1"/>
      <dgm:spPr/>
      <dgm:t>
        <a:bodyPr/>
        <a:lstStyle/>
        <a:p>
          <a:endParaRPr lang="en-US"/>
        </a:p>
      </dgm:t>
    </dgm:pt>
    <dgm:pt modelId="{9C924E15-985F-4B73-BE24-41329DDEDEC6}" type="sibTrans" cxnId="{A7C2E039-DD03-417F-80B0-7214ECAA12B4}">
      <dgm:prSet/>
      <dgm:spPr/>
      <dgm:t>
        <a:bodyPr/>
        <a:lstStyle/>
        <a:p>
          <a:endParaRPr lang="en-US"/>
        </a:p>
      </dgm:t>
    </dgm:pt>
    <dgm:pt modelId="{1F952260-42AC-49D9-840E-A357B7316C32}" type="parTrans" cxnId="{A3969242-BE04-4D4B-895F-CF6F9CA96A58}">
      <dgm:prSet/>
      <dgm:spPr/>
      <dgm:t>
        <a:bodyPr/>
        <a:lstStyle/>
        <a:p>
          <a:endParaRPr lang="en-US"/>
        </a:p>
      </dgm:t>
    </dgm:pt>
    <dgm:pt modelId="{2836ACBB-6F73-46E9-B6A8-00EDA551E2C7}">
      <dgm:prSet phldrT="[Text]" phldr="1"/>
      <dgm:spPr/>
      <dgm:t>
        <a:bodyPr/>
        <a:lstStyle/>
        <a:p>
          <a:endParaRPr lang="en-US"/>
        </a:p>
      </dgm:t>
    </dgm:pt>
    <dgm:pt modelId="{2DA82B40-F45D-4EF8-9B15-0E5E5794AC98}" type="sibTrans" cxnId="{A3969242-BE04-4D4B-895F-CF6F9CA96A58}">
      <dgm:prSet/>
      <dgm:spPr/>
      <dgm:t>
        <a:bodyPr/>
        <a:lstStyle/>
        <a:p>
          <a:endParaRPr lang="en-US"/>
        </a:p>
      </dgm:t>
    </dgm:pt>
    <dgm:pt modelId="{3868496B-30F8-4CF5-864E-271C593682F9}" type="parTrans" cxnId="{6B03D116-D230-4BBA-A55A-A8B464C9580E}">
      <dgm:prSet/>
      <dgm:spPr/>
      <dgm:t>
        <a:bodyPr/>
        <a:lstStyle/>
        <a:p>
          <a:endParaRPr lang="en-US"/>
        </a:p>
      </dgm:t>
    </dgm:pt>
    <dgm:pt modelId="{A45B5A3F-BC60-4DC9-ADBC-E6EC3940CF2E}">
      <dgm:prSet phldrT="[Text]" phldr="1"/>
      <dgm:spPr/>
      <dgm:t>
        <a:bodyPr/>
        <a:lstStyle/>
        <a:p>
          <a:endParaRPr lang="en-US"/>
        </a:p>
      </dgm:t>
    </dgm:pt>
    <dgm:pt modelId="{2A27DB49-7BAF-4A32-AFAA-E4A8B27C23E7}" type="sibTrans" cxnId="{6B03D116-D230-4BBA-A55A-A8B464C9580E}">
      <dgm:prSet/>
      <dgm:spPr/>
      <dgm:t>
        <a:bodyPr/>
        <a:lstStyle/>
        <a:p>
          <a:endParaRPr lang="en-US"/>
        </a:p>
      </dgm:t>
    </dgm:pt>
    <dgm:pt modelId="{801FB6EB-9D3B-4018-849C-E6F7EB73C647}" type="parTrans" cxnId="{B34D00BA-F054-485F-A7DC-89D4003AD176}">
      <dgm:prSet/>
      <dgm:spPr/>
      <dgm:t>
        <a:bodyPr/>
        <a:lstStyle/>
        <a:p>
          <a:endParaRPr lang="en-US"/>
        </a:p>
      </dgm:t>
    </dgm:pt>
    <dgm:pt modelId="{4147591B-333F-44D3-B914-CC481B3F8D70}">
      <dgm:prSet phldrT="[Text]" phldr="1"/>
      <dgm:spPr/>
      <dgm:t>
        <a:bodyPr/>
        <a:lstStyle/>
        <a:p>
          <a:endParaRPr lang="en-US"/>
        </a:p>
      </dgm:t>
    </dgm:pt>
    <dgm:pt modelId="{F745D90F-FA75-4156-9E2C-BF397E335841}" type="sibTrans" cxnId="{B34D00BA-F054-485F-A7DC-89D4003AD176}">
      <dgm:prSet/>
      <dgm:spPr/>
      <dgm:t>
        <a:bodyPr/>
        <a:lstStyle/>
        <a:p>
          <a:endParaRPr lang="en-US"/>
        </a:p>
      </dgm:t>
    </dgm:pt>
    <dgm:pt modelId="{5A5377AB-368B-4C65-A41A-0D09B46EB2D2}" type="parTrans" cxnId="{072E9FA7-4795-4821-9DFE-78F94FDC370C}">
      <dgm:prSet/>
      <dgm:spPr/>
      <dgm:t>
        <a:bodyPr/>
        <a:lstStyle/>
        <a:p>
          <a:endParaRPr lang="en-US"/>
        </a:p>
      </dgm:t>
    </dgm:pt>
    <dgm:pt modelId="{53BC487E-9799-4CFB-9730-8BE7B982A666}">
      <dgm:prSet phldrT="[Text]" phldr="1"/>
      <dgm:spPr/>
      <dgm:t>
        <a:bodyPr/>
        <a:lstStyle/>
        <a:p>
          <a:endParaRPr lang="en-US"/>
        </a:p>
      </dgm:t>
    </dgm:pt>
    <dgm:pt modelId="{147B2DE2-3F50-42C1-B5DA-A648021D9BED}" type="sibTrans" cxnId="{072E9FA7-4795-4821-9DFE-78F94FDC370C}">
      <dgm:prSet/>
      <dgm:spPr/>
      <dgm:t>
        <a:bodyPr/>
        <a:lstStyle/>
        <a:p>
          <a:endParaRPr lang="en-US"/>
        </a:p>
      </dgm:t>
    </dgm:pt>
    <dgm:pt modelId="{A2F76476-5C01-4DB8-9372-6B023FFE69C2}" type="parTrans" cxnId="{37604374-AFE3-4472-99A8-518560A76D3B}">
      <dgm:prSet/>
      <dgm:spPr/>
      <dgm:t>
        <a:bodyPr/>
        <a:lstStyle/>
        <a:p/>
      </dgm:t>
    </dgm:pt>
    <dgm:pt modelId="{3A978C56-B494-4BA4-861B-64123C61AA9D}">
      <dgm:prSet/>
      <dgm:spPr/>
      <dgm:t>
        <a:bodyPr/>
        <a:lstStyle/>
        <a:p>
          <a:r>
            <a:t>Test</a:t>
          </a:r>
        </a:p>
      </dgm:t>
    </dgm:pt>
    <dgm:pt modelId="{62C39BC8-C025-4AF9-8309-47B439020EFE}" type="parTrans" cxnId="{8D3271B2-EA2A-483C-8A32-25E8AB43EF1D}">
      <dgm:prSet/>
      <dgm:spPr/>
      <dgm:t>
        <a:bodyPr/>
        <a:lstStyle/>
        <a:p/>
      </dgm:t>
    </dgm:pt>
    <dgm:pt modelId="{C1210EC1-A8B6-4783-B1D5-1EBF64170AB2}">
      <dgm:prSet/>
      <dgm:spPr/>
      <dgm:t>
        <a:bodyPr/>
        <a:lstStyle/>
        <a:p>
          <a:r>
            <a:t>New Node Added</a:t>
          </a:r>
        </a:p>
      </dgm:t>
    </dgm:pt>
    <dgm:pt modelId="{0FC0D88E-6165-4667-944E-8DB5BB8E211F}" type="sibTrans" cxnId="{8D3271B2-EA2A-483C-8A32-25E8AB43EF1D}">
      <dgm:prSet/>
      <dgm:spPr/>
      <dgm:t>
        <a:bodyPr/>
        <a:lstStyle/>
        <a:p/>
      </dgm:t>
    </dgm:pt>
    <dgm:pt modelId="{F0D5D631-C1AE-49BF-94E8-83F34ECC4206}" type="sibTrans" cxnId="{37604374-AFE3-4472-99A8-518560A76D3B}">
      <dgm:prSet/>
      <dgm:spPr/>
      <dgm:t>
        <a:bodyPr/>
        <a:lstStyle/>
        <a:p/>
      </dgm:t>
    </dgm:pt>
    <dgm:pt modelId="{A2480343-D114-4088-B0EA-D7225FA038B7}" type="pres">
      <dgm:prSet presAssocID="{71788355-5C90-4EF2-B8CB-20B3607734AA}" presName="diagram" presStyleLbl="node0">
        <dgm:presLayoutVars>
          <dgm:dir/>
          <dgm:resizeHandles val="exact"/>
        </dgm:presLayoutVars>
      </dgm:prSet>
      <dgm:spPr/>
      <dgm:t>
        <a:bodyPr/>
        <a:lstStyle/>
        <a:p/>
      </dgm:t>
    </dgm:pt>
    <dgm:pt modelId="{3886CA23-09D4-459C-813A-6B8DA4B820D0}" type="pres">
      <dgm:prSet presAssocID="{F3126B05-B37A-4D96-A264-97F053F506AB}" presName="node" presStyleLbl="node1" presStyleCnt="5">
        <dgm:presLayoutVars>
          <dgm:bulletEnabled val="1"/>
        </dgm:presLayoutVars>
      </dgm:prSet>
      <dgm:spPr/>
      <dgm:t>
        <a:bodyPr/>
        <a:lstStyle/>
        <a:p/>
      </dgm:t>
    </dgm:pt>
    <dgm:pt modelId="{3E499DBE-A449-4766-95EC-32B81EED08CC}" type="pres">
      <dgm:prSet presAssocID="{9C924E15-985F-4B73-BE24-41329DDEDEC6}" presName="sibTrans" presStyleLbl="sibTrans2D1"/>
      <dgm:spPr/>
      <dgm:t>
        <a:bodyPr/>
        <a:lstStyle/>
        <a:p/>
      </dgm:t>
    </dgm:pt>
    <dgm:pt modelId="{BE93A411-DE81-4766-91A5-81368CB85AE3}" type="pres">
      <dgm:prSet presAssocID="{2836ACBB-6F73-46E9-B6A8-00EDA551E2C7}" presName="node" presStyleLbl="node1" presStyleIdx="1" presStyleCnt="5">
        <dgm:presLayoutVars>
          <dgm:bulletEnabled val="1"/>
        </dgm:presLayoutVars>
      </dgm:prSet>
      <dgm:spPr/>
      <dgm:t>
        <a:bodyPr/>
        <a:lstStyle/>
        <a:p/>
      </dgm:t>
    </dgm:pt>
    <dgm:pt modelId="{5AC46D07-1E3D-40D2-A23E-ED73599D5157}" type="pres">
      <dgm:prSet presAssocID="{2DA82B40-F45D-4EF8-9B15-0E5E5794AC98}" presName="sibTrans" presStyleLbl="sibTrans2D1"/>
      <dgm:spPr/>
      <dgm:t>
        <a:bodyPr/>
        <a:lstStyle/>
        <a:p/>
      </dgm:t>
    </dgm:pt>
    <dgm:pt modelId="{D02DBA44-DFBE-460D-8EC2-15044911DD5F}" type="pres">
      <dgm:prSet presAssocID="{A45B5A3F-BC60-4DC9-ADBC-E6EC3940CF2E}" presName="node" presStyleLbl="node1" presStyleIdx="2" presStyleCnt="5">
        <dgm:presLayoutVars>
          <dgm:bulletEnabled val="1"/>
        </dgm:presLayoutVars>
      </dgm:prSet>
      <dgm:spPr/>
      <dgm:t>
        <a:bodyPr/>
        <a:lstStyle/>
        <a:p/>
      </dgm:t>
    </dgm:pt>
    <dgm:pt modelId="{F62096A2-28F7-4459-8B2E-7DF1413EBB7C}" type="pres">
      <dgm:prSet presAssocID="{2A27DB49-7BAF-4A32-AFAA-E4A8B27C23E7}" presName="sibTrans" presStyleLbl="sibTrans2D1"/>
      <dgm:spPr/>
      <dgm:t>
        <a:bodyPr/>
        <a:lstStyle/>
        <a:p/>
      </dgm:t>
    </dgm:pt>
    <dgm:pt modelId="{5430CB7B-C3B5-45ED-9E02-051EB70FD26A}" type="pres">
      <dgm:prSet presAssocID="{4147591B-333F-44D3-B914-CC481B3F8D70}" presName="node" presStyleLbl="node1" presStyleIdx="3" presStyleCnt="5">
        <dgm:presLayoutVars>
          <dgm:bulletEnabled val="1"/>
        </dgm:presLayoutVars>
      </dgm:prSet>
      <dgm:spPr/>
      <dgm:t>
        <a:bodyPr/>
        <a:lstStyle/>
        <a:p/>
      </dgm:t>
    </dgm:pt>
    <dgm:pt modelId="{32F5AE09-5B1A-49AC-9480-E452BDBA6AD4}" type="pres">
      <dgm:prSet presAssocID="{F745D90F-FA75-4156-9E2C-BF397E335841}" presName="sibTrans" presStyleLbl="sibTrans2D1"/>
      <dgm:spPr/>
      <dgm:t>
        <a:bodyPr/>
        <a:lstStyle/>
        <a:p/>
      </dgm:t>
    </dgm:pt>
    <dgm:pt modelId="{BDCB7BFB-E2A3-4CCD-AB09-5CA5E01A6A3F}" type="pres">
      <dgm:prSet presAssocID="{53BC487E-9799-4CFB-9730-8BE7B982A666}" presName="node" presStyleLbl="node1" presStyleIdx="4" presStyleCnt="5">
        <dgm:presLayoutVars>
          <dgm:bulletEnabled val="1"/>
        </dgm:presLayoutVars>
      </dgm:prSet>
      <dgm:spPr/>
      <dgm:t>
        <a:bodyPr/>
        <a:lstStyle/>
        <a:p/>
      </dgm:t>
    </dgm:pt>
    <dgm:pt modelId="{F62C9703-A99E-4582-B31E-D73ACD884640}" type="pres">
      <dgm:prSet presAssocID="{147B2DE2-3F50-42C1-B5DA-A648021D9BED}" presName="sibTrans" presStyleLbl="sibTrans2D1"/>
      <dgm:spPr/>
      <dgm:t>
        <a:bodyPr/>
        <a:lstStyle/>
        <a:p/>
      </dgm:t>
    </dgm:pt>
    <dgm:pt modelId="{B02A9D4F-4024-40EB-9005-645A74EBDD5C}" type="pres">
      <dgm:prSet presAssocID="{3A978C56-B494-4BA4-861B-64123C61AA9D}" presName="node" presStyleLbl="node1"/>
      <dgm:spPr/>
      <dgm:t>
        <a:bodyPr/>
        <a:lstStyle/>
        <a:p/>
      </dgm:t>
    </dgm:pt>
  </dgm:ptLst>
  <dgm:cxnLst>
    <dgm:cxn modelId="{A7C2E039-DD03-417F-80B0-7214ECAA12B4}" srcId="{71788355-5C90-4EF2-B8CB-20B3607734AA}" destId="{F3126B05-B37A-4D96-A264-97F053F506AB}" srcOrd="0" destOrd="0" parTransId="{5F45D818-FF2E-4103-B428-6BCDF4646EDC}" sibTransId="{9C924E15-985F-4B73-BE24-41329DDEDEC6}"/>
    <dgm:cxn modelId="{A3969242-BE04-4D4B-895F-CF6F9CA96A58}" srcId="{71788355-5C90-4EF2-B8CB-20B3607734AA}" destId="{2836ACBB-6F73-46E9-B6A8-00EDA551E2C7}" srcOrd="1" destOrd="0" parTransId="{1F952260-42AC-49D9-840E-A357B7316C32}" sibTransId="{2DA82B40-F45D-4EF8-9B15-0E5E5794AC98}"/>
    <dgm:cxn modelId="{6B03D116-D230-4BBA-A55A-A8B464C9580E}" srcId="{71788355-5C90-4EF2-B8CB-20B3607734AA}" destId="{A45B5A3F-BC60-4DC9-ADBC-E6EC3940CF2E}" srcOrd="2" destOrd="0" parTransId="{3868496B-30F8-4CF5-864E-271C593682F9}" sibTransId="{2A27DB49-7BAF-4A32-AFAA-E4A8B27C23E7}"/>
    <dgm:cxn modelId="{B34D00BA-F054-485F-A7DC-89D4003AD176}" srcId="{71788355-5C90-4EF2-B8CB-20B3607734AA}" destId="{4147591B-333F-44D3-B914-CC481B3F8D70}" srcOrd="3" destOrd="0" parTransId="{801FB6EB-9D3B-4018-849C-E6F7EB73C647}" sibTransId="{F745D90F-FA75-4156-9E2C-BF397E335841}"/>
    <dgm:cxn modelId="{072E9FA7-4795-4821-9DFE-78F94FDC370C}" srcId="{71788355-5C90-4EF2-B8CB-20B3607734AA}" destId="{53BC487E-9799-4CFB-9730-8BE7B982A666}" srcOrd="4" destOrd="0" parTransId="{5A5377AB-368B-4C65-A41A-0D09B46EB2D2}" sibTransId="{147B2DE2-3F50-42C1-B5DA-A648021D9BED}"/>
    <dgm:cxn modelId="{37604374-AFE3-4472-99A8-518560A76D3B}" srcId="{71788355-5C90-4EF2-B8CB-20B3607734AA}" destId="{3A978C56-B494-4BA4-861B-64123C61AA9D}" srcOrd="5" destOrd="0" parTransId="{A2F76476-5C01-4DB8-9372-6B023FFE69C2}" sibTransId="{F0D5D631-C1AE-49BF-94E8-83F34ECC4206}"/>
    <dgm:cxn modelId="{8D3271B2-EA2A-483C-8A32-25E8AB43EF1D}" srcId="{3A978C56-B494-4BA4-861B-64123C61AA9D}" destId="{C1210EC1-A8B6-4783-B1D5-1EBF64170AB2}" srcOrd="0" destOrd="0" parTransId="{62C39BC8-C025-4AF9-8309-47B439020EFE}" sibTransId="{0FC0D88E-6165-4667-944E-8DB5BB8E211F}"/>
    <dgm:cxn modelId="{4E0BD7F5-355C-4A14-B282-B8C09463D583}" type="presOf" srcId="{71788355-5C90-4EF2-B8CB-20B3607734AA}" destId="{A2480343-D114-4088-B0EA-D7225FA038B7}" srcOrd="0" destOrd="0" presId="urn:microsoft.com/office/officeart/2005/8/layout/default"/>
    <dgm:cxn modelId="{E0A6A026-6BB4-44C6-85D7-CA721A22B2C9}" type="presParOf" srcId="{A2480343-D114-4088-B0EA-D7225FA038B7}" destId="{3886CA23-09D4-459C-813A-6B8DA4B820D0}" srcOrd="0" destOrd="0" presId="urn:microsoft.com/office/officeart/2005/8/layout/default"/>
    <dgm:cxn modelId="{A1E83466-5C7F-49DE-A335-D6CD9A0E26E0}" type="presOf" srcId="{F3126B05-B37A-4D96-A264-97F053F506AB}" destId="{3886CA23-09D4-459C-813A-6B8DA4B820D0}" srcOrd="0" destOrd="0" presId="urn:microsoft.com/office/officeart/2005/8/layout/default"/>
    <dgm:cxn modelId="{93BAE7B3-65DA-42F0-B779-8DF0B0DA1693}" type="presParOf" srcId="{A2480343-D114-4088-B0EA-D7225FA038B7}" destId="{3E499DBE-A449-4766-95EC-32B81EED08CC}" srcOrd="1" destOrd="0" presId="urn:microsoft.com/office/officeart/2005/8/layout/default"/>
    <dgm:cxn modelId="{81769BBD-AC3D-4B3F-9F0D-6C0F30C5A450}" type="presParOf" srcId="{A2480343-D114-4088-B0EA-D7225FA038B7}" destId="{BE93A411-DE81-4766-91A5-81368CB85AE3}" srcOrd="2" destOrd="0" presId="urn:microsoft.com/office/officeart/2005/8/layout/default"/>
    <dgm:cxn modelId="{4A8A8447-9EEB-4E6E-9816-412C703752C4}" type="presOf" srcId="{2836ACBB-6F73-46E9-B6A8-00EDA551E2C7}" destId="{BE93A411-DE81-4766-91A5-81368CB85AE3}" srcOrd="0" destOrd="0" presId="urn:microsoft.com/office/officeart/2005/8/layout/default"/>
    <dgm:cxn modelId="{6C0F28C8-4649-43C5-BBD2-455D3FA3856D}" type="presParOf" srcId="{A2480343-D114-4088-B0EA-D7225FA038B7}" destId="{5AC46D07-1E3D-40D2-A23E-ED73599D5157}" srcOrd="3" destOrd="0" presId="urn:microsoft.com/office/officeart/2005/8/layout/default"/>
    <dgm:cxn modelId="{D1B6F401-4D08-4F18-930E-EB7A424960E7}" type="presParOf" srcId="{A2480343-D114-4088-B0EA-D7225FA038B7}" destId="{D02DBA44-DFBE-460D-8EC2-15044911DD5F}" srcOrd="4" destOrd="0" presId="urn:microsoft.com/office/officeart/2005/8/layout/default"/>
    <dgm:cxn modelId="{E5B6618F-0F75-4050-93A0-02870BCF1588}" type="presOf" srcId="{A45B5A3F-BC60-4DC9-ADBC-E6EC3940CF2E}" destId="{D02DBA44-DFBE-460D-8EC2-15044911DD5F}" srcOrd="0" destOrd="0" presId="urn:microsoft.com/office/officeart/2005/8/layout/default"/>
    <dgm:cxn modelId="{BCFFAAF4-CE55-4D46-80E8-72FB7703042E}" type="presParOf" srcId="{A2480343-D114-4088-B0EA-D7225FA038B7}" destId="{F62096A2-28F7-4459-8B2E-7DF1413EBB7C}" srcOrd="5" destOrd="0" presId="urn:microsoft.com/office/officeart/2005/8/layout/default"/>
    <dgm:cxn modelId="{A54BD913-4E4F-40C0-967E-13EA66781EF3}" type="presParOf" srcId="{A2480343-D114-4088-B0EA-D7225FA038B7}" destId="{5430CB7B-C3B5-45ED-9E02-051EB70FD26A}" srcOrd="6" destOrd="0" presId="urn:microsoft.com/office/officeart/2005/8/layout/default"/>
    <dgm:cxn modelId="{44B47D6F-880F-476E-BEB5-559083C0C9A2}" type="presOf" srcId="{4147591B-333F-44D3-B914-CC481B3F8D70}" destId="{5430CB7B-C3B5-45ED-9E02-051EB70FD26A}" srcOrd="0" destOrd="0" presId="urn:microsoft.com/office/officeart/2005/8/layout/default"/>
    <dgm:cxn modelId="{BC30A32E-A15E-4A9E-A200-D112FCEE242D}" type="presParOf" srcId="{A2480343-D114-4088-B0EA-D7225FA038B7}" destId="{32F5AE09-5B1A-49AC-9480-E452BDBA6AD4}" srcOrd="7" destOrd="0" presId="urn:microsoft.com/office/officeart/2005/8/layout/default"/>
    <dgm:cxn modelId="{17220187-A0AB-418E-B3BA-44A4E6D509F7}" type="presParOf" srcId="{A2480343-D114-4088-B0EA-D7225FA038B7}" destId="{BDCB7BFB-E2A3-4CCD-AB09-5CA5E01A6A3F}" srcOrd="8" destOrd="0" presId="urn:microsoft.com/office/officeart/2005/8/layout/default"/>
    <dgm:cxn modelId="{C26656FF-8A45-4D7F-9588-41C6AE0E438B}" type="presOf" srcId="{53BC487E-9799-4CFB-9730-8BE7B982A666}" destId="{BDCB7BFB-E2A3-4CCD-AB09-5CA5E01A6A3F}" srcOrd="0" destOrd="0" presId="urn:microsoft.com/office/officeart/2005/8/layout/default"/>
    <dgm:cxn modelId="{33E40009-2275-4277-883A-F457E3F8B890}" type="presParOf" srcId="{A2480343-D114-4088-B0EA-D7225FA038B7}" destId="{F62C9703-A99E-4582-B31E-D73ACD884640}" srcOrd="9" destOrd="0" presId="urn:microsoft.com/office/officeart/2005/8/layout/default"/>
    <dgm:cxn modelId="{6DB4B746-9D49-4D05-A0DE-690853877639}" type="presParOf" srcId="{A2480343-D114-4088-B0EA-D7225FA038B7}" destId="{B02A9D4F-4024-40EB-9005-645A74EBDD5C}" srcOrd="10" destOrd="0" presId="urn:microsoft.com/office/officeart/2005/8/layout/default"/>
    <dgm:cxn modelId="{920996C2-4B96-4F38-8174-2834F7D09706}" type="presOf" srcId="{3A978C56-B494-4BA4-861B-64123C61AA9D}" destId="{B02A9D4F-4024-40EB-9005-645A74EBDD5C}" srcOrd="0" destOrd="0" presId="urn:microsoft.com/office/officeart/2005/8/layout/default"/>
    <dgm:cxn modelId="{694E1E22-04EF-4A2E-8211-2BDF57F16C04}" type="presOf" srcId="{C1210EC1-A8B6-4783-B1D5-1EBF64170AB2}" destId="{B02A9D4F-4024-40EB-9005-645A74EBDD5C}" srcOrd="0" destOrd="1" presId="urn:microsoft.com/office/officeart/2005/8/layout/default"/>
  </dgm:cxnLst>
  <dgm:bg/>
  <dgm:whole>
    <a:ln/>
  </dgm:whole>
</dgm:dataModel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/>
        </dgm:ruleLst>
      </dgm:layoutNode>
      <dgm:forEach name="Name4" axis="followSib" ptType="sibTrans" cnt="1">
        <dgm:layoutNode name="sibTrans">
          <dgm:alg type="sp"/>
          <dgm:shape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10" Type="http://schemas.openxmlformats.org/officeDocument/2006/relationships/slideLayout" Target="../slideLayouts/slideLayout10.xml" />
    <Relationship Id="rId11" Type="http://schemas.openxmlformats.org/officeDocument/2006/relationships/slideLayout" Target="../slideLayouts/slideLayout11.xml" />
    <Relationship Id="rId12" Type="http://schemas.openxmlformats.org/officeDocument/2006/relationships/theme" Target="../theme/theme1.xml" />
    <Relationship Id="rId2" Type="http://schemas.openxmlformats.org/officeDocument/2006/relationships/slideLayout" Target="../slideLayouts/slideLayout2.xml" />
    <Relationship Id="rId3" Type="http://schemas.openxmlformats.org/officeDocument/2006/relationships/slideLayout" Target="../slideLayouts/slideLayout3.xml" />
    <Relationship Id="rId4" Type="http://schemas.openxmlformats.org/officeDocument/2006/relationships/slideLayout" Target="../slideLayouts/slideLayout4.xml" />
    <Relationship Id="rId5" Type="http://schemas.openxmlformats.org/officeDocument/2006/relationships/slideLayout" Target="../slideLayouts/slideLayout5.xml" />
    <Relationship Id="rId6" Type="http://schemas.openxmlformats.org/officeDocument/2006/relationships/slideLayout" Target="../slideLayouts/slideLayout6.xml" />
    <Relationship Id="rId7" Type="http://schemas.openxmlformats.org/officeDocument/2006/relationships/slideLayout" Target="../slideLayouts/slideLayout7.xml" />
    <Relationship Id="rId8" Type="http://schemas.openxmlformats.org/officeDocument/2006/relationships/slideLayout" Target="../slideLayouts/slideLayout8.xml" />
  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7.xml" />
    <Relationship Id="rId2" Type="http://schemas.openxmlformats.org/officeDocument/2006/relationships/diagramData" Target="../diagrams/data1.xml" />
    <Relationship Id="rId3" Type="http://schemas.openxmlformats.org/officeDocument/2006/relationships/diagramLayout" Target="../diagrams/layout1.xml" />
    <Relationship Id="rId4" Type="http://schemas.openxmlformats.org/officeDocument/2006/relationships/diagramQuickStyle" Target="../diagrams/quickStyle1.xml" />
    <Relationship Id="rId5" Type="http://schemas.openxmlformats.org/officeDocument/2006/relationships/diagramColors" Target="../diagrams/colors1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Diagram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RELEASE_DATE" val="2014.06.25"/>
  <p:tag name="AS_TITLE" val="Aspose.Slides for Java"/>
  <p:tag name="AS_VERSION" val="14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HyperlinkBase/>
  <Application>Aspose.Slides for Java 14.4.0.0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2014-07-18T11:11:23.608</cp:lastPrinted>
  <dcterms:created xsi:type="dcterms:W3CDTF">2014-07-18T11:11:23Z</dcterms:created>
  <dcterms:modified xsi:type="dcterms:W3CDTF">2014-07-18T11:11:23Z</dcterms:modified>
</cp:coreProperties>
</file>