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1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399EAFE2-5668-40D5-914B-86946D692193}" type="doc">
      <dgm:prSet loTypeId="urn:microsoft.com/office/officeart/2005/8/layout/hList9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en-US">
            <a:effectLst/>
          </a:endParaRPr>
        </a:p>
      </dgm:t>
    </dgm:pt>
    <dgm:pt modelId="{94251957-992B-416E-9B7E-497846DC4B60}" type="parTrans" cxnId="{72C95024-3BF6-43A9-99A1-19A2EBE3474E}">
      <dgm:prSet/>
      <dgm:spPr/>
      <dgm:t>
        <a:bodyPr/>
        <a:lstStyle/>
        <a:p>
          <a:endParaRPr lang="en-US">
            <a:effectLst/>
          </a:endParaRPr>
        </a:p>
      </dgm:t>
    </dgm:pt>
    <dgm:pt modelId="{DBF7F397-5E3C-488B-8A34-44977E1D88E2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7ACED01F-93E8-472B-8906-EB45E33A2530}" type="parTrans" cxnId="{D56B394E-694D-444D-979E-841B3CCB6053}">
      <dgm:prSet/>
      <dgm:spPr/>
      <dgm:t>
        <a:bodyPr/>
        <a:lstStyle/>
        <a:p>
          <a:endParaRPr lang="en-US">
            <a:effectLst/>
          </a:endParaRPr>
        </a:p>
      </dgm:t>
    </dgm:pt>
    <dgm:pt modelId="{E55D7910-F4CA-4971-9064-598B5CFC8EB0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3F018EB8-B4CC-41BF-9FF1-44BAD31748EA}" type="sibTrans" cxnId="{D56B394E-694D-444D-979E-841B3CCB6053}">
      <dgm:prSet/>
      <dgm:spPr/>
      <dgm:t>
        <a:bodyPr/>
        <a:lstStyle/>
        <a:p>
          <a:endParaRPr lang="en-US">
            <a:effectLst/>
          </a:endParaRPr>
        </a:p>
      </dgm:t>
    </dgm:pt>
    <dgm:pt modelId="{53B92D43-C59C-4DD6-A77B-E919ACB0F1D0}" type="parTrans" cxnId="{CFC122B7-D438-4820-B489-F259E3AE1C7E}">
      <dgm:prSet/>
      <dgm:spPr/>
      <dgm:t>
        <a:bodyPr/>
        <a:lstStyle/>
        <a:p>
          <a:endParaRPr lang="en-US">
            <a:effectLst/>
          </a:endParaRPr>
        </a:p>
      </dgm:t>
    </dgm:pt>
    <dgm:pt modelId="{F77D0062-3F70-4FB5-B16C-FB406E233FD7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C038C4C2-E7D8-4A71-A05E-B6C5D2399791}" type="sibTrans" cxnId="{CFC122B7-D438-4820-B489-F259E3AE1C7E}">
      <dgm:prSet/>
      <dgm:spPr/>
      <dgm:t>
        <a:bodyPr/>
        <a:lstStyle/>
        <a:p>
          <a:endParaRPr lang="en-US">
            <a:effectLst/>
          </a:endParaRPr>
        </a:p>
      </dgm:t>
    </dgm:pt>
    <dgm:pt modelId="{FDA93595-E9DA-4ECB-97BD-B3B446C26BF5}" type="parTrans" cxnId="{F3EEB918-9194-4217-A540-4212A14CB898}">
      <dgm:prSet/>
      <dgm:spPr/>
      <dgm:t>
        <a:bodyPr/>
        <a:lstStyle/>
        <a:p/>
      </dgm:t>
    </dgm:pt>
    <dgm:pt modelId="{8CA75CF7-7579-4973-A3E4-F55C0C4FC186}">
      <dgm:prSet/>
      <dgm:spPr/>
      <dgm:t>
        <a:bodyPr/>
        <a:lstStyle/>
        <a:p>
          <a:r>
            <a:t>Sample Text Added</a:t>
          </a:r>
        </a:p>
      </dgm:t>
    </dgm:pt>
    <dgm:pt modelId="{8B086A7C-EC4E-46D9-91BC-D21CD5D98166}" type="sibTrans" cxnId="{F3EEB918-9194-4217-A540-4212A14CB898}">
      <dgm:prSet/>
      <dgm:spPr/>
      <dgm:t>
        <a:bodyPr/>
        <a:lstStyle/>
        <a:p/>
      </dgm:t>
    </dgm:pt>
    <dgm:pt modelId="{EFF09500-218B-4B8C-B678-548B28303ADE}" type="sibTrans" cxnId="{72C95024-3BF6-43A9-99A1-19A2EBE3474E}">
      <dgm:prSet/>
      <dgm:spPr/>
      <dgm:t>
        <a:bodyPr/>
        <a:lstStyle/>
        <a:p>
          <a:endParaRPr lang="en-US">
            <a:effectLst/>
          </a:endParaRPr>
        </a:p>
      </dgm:t>
    </dgm:pt>
    <dgm:pt modelId="{A902B434-1F83-4900-9D37-8D622B26391E}" type="parTrans" cxnId="{78CCAB3F-4370-4071-A688-AE8F41435E3D}">
      <dgm:prSet/>
      <dgm:spPr/>
      <dgm:t>
        <a:bodyPr/>
        <a:lstStyle/>
        <a:p>
          <a:endParaRPr lang="en-US">
            <a:effectLst/>
          </a:endParaRPr>
        </a:p>
      </dgm:t>
    </dgm:pt>
    <dgm:pt modelId="{58775B5E-E119-447E-90EE-CA1A00FB2B2B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F71D335B-7689-477C-B93B-8F5C6FE81107}" type="parTrans" cxnId="{D7CDE540-0D78-4061-BBE4-4529A4FF73B0}">
      <dgm:prSet/>
      <dgm:spPr/>
      <dgm:t>
        <a:bodyPr/>
        <a:lstStyle/>
        <a:p>
          <a:endParaRPr lang="en-US">
            <a:effectLst/>
          </a:endParaRPr>
        </a:p>
      </dgm:t>
    </dgm:pt>
    <dgm:pt modelId="{72893626-62C7-4C14-B943-283F5849442C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13180315-D33D-44F7-9ED4-27CCB69EFFEE}" type="sibTrans" cxnId="{D7CDE540-0D78-4061-BBE4-4529A4FF73B0}">
      <dgm:prSet/>
      <dgm:spPr/>
      <dgm:t>
        <a:bodyPr/>
        <a:lstStyle/>
        <a:p>
          <a:endParaRPr lang="en-US">
            <a:effectLst/>
          </a:endParaRPr>
        </a:p>
      </dgm:t>
    </dgm:pt>
    <dgm:pt modelId="{78B40169-9B6F-4740-AE36-3D04AC2906C8}" type="parTrans" cxnId="{1DE2C640-E9E6-4554-A611-E35862DC0B46}">
      <dgm:prSet/>
      <dgm:spPr/>
      <dgm:t>
        <a:bodyPr/>
        <a:lstStyle/>
        <a:p>
          <a:endParaRPr lang="en-US">
            <a:effectLst/>
          </a:endParaRPr>
        </a:p>
      </dgm:t>
    </dgm:pt>
    <dgm:pt modelId="{6B8399BE-9778-4AE3-86FF-8EB2A516122F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5329CA34-B364-4DBD-92F0-17EDF4AE0B23}" type="sibTrans" cxnId="{1DE2C640-E9E6-4554-A611-E35862DC0B46}">
      <dgm:prSet/>
      <dgm:spPr/>
      <dgm:t>
        <a:bodyPr/>
        <a:lstStyle/>
        <a:p>
          <a:endParaRPr lang="en-US">
            <a:effectLst/>
          </a:endParaRPr>
        </a:p>
      </dgm:t>
    </dgm:pt>
    <dgm:pt modelId="{BE683AF5-B10F-43CE-B774-4111F0012236}" type="sibTrans" cxnId="{78CCAB3F-4370-4071-A688-AE8F41435E3D}">
      <dgm:prSet/>
      <dgm:spPr/>
      <dgm:t>
        <a:bodyPr/>
        <a:lstStyle/>
        <a:p>
          <a:endParaRPr lang="en-US">
            <a:effectLst/>
          </a:endParaRPr>
        </a:p>
      </dgm:t>
    </dgm:pt>
    <dgm:pt modelId="{22E50E0F-4356-49B9-937B-422066861F81}" type="pres">
      <dgm:prSet presAssocID="{399EAFE2-5668-40D5-914B-86946D692193}" presName="list">
        <dgm:presLayoutVars>
          <dgm:dir/>
          <dgm:animLvl val="lvl"/>
        </dgm:presLayoutVars>
      </dgm:prSet>
      <dgm:spPr/>
      <dgm:t>
        <a:bodyPr/>
        <a:lstStyle/>
        <a:p/>
      </dgm:t>
    </dgm:pt>
    <dgm:pt modelId="{462D98D1-C402-4AD6-A0BA-C74420E4DC68}" type="pres">
      <dgm:prSet presAssocID="{DBF7F397-5E3C-488B-8A34-44977E1D88E2}" presName="posSpace"/>
      <dgm:spPr/>
      <dgm:t>
        <a:bodyPr/>
        <a:lstStyle/>
        <a:p/>
      </dgm:t>
    </dgm:pt>
    <dgm:pt modelId="{F851CE6E-2827-4177-AE2B-4CF487BC1366}" type="pres">
      <dgm:prSet presAssocID="{DBF7F397-5E3C-488B-8A34-44977E1D88E2}" presName="vertFlow"/>
      <dgm:spPr/>
      <dgm:t>
        <a:bodyPr/>
        <a:lstStyle/>
        <a:p/>
      </dgm:t>
    </dgm:pt>
    <dgm:pt modelId="{BB44660D-D499-47F6-A51C-D4F19351299E}" type="pres">
      <dgm:prSet presAssocID="{DBF7F397-5E3C-488B-8A34-44977E1D88E2}" presName="topSpace"/>
      <dgm:spPr/>
      <dgm:t>
        <a:bodyPr/>
        <a:lstStyle/>
        <a:p/>
      </dgm:t>
    </dgm:pt>
    <dgm:pt modelId="{6FF3B171-E385-49D5-92D2-BBD598F33C68}" type="pres">
      <dgm:prSet presAssocID="{DBF7F397-5E3C-488B-8A34-44977E1D88E2}" presName="firstComp"/>
      <dgm:spPr/>
      <dgm:t>
        <a:bodyPr/>
        <a:lstStyle/>
        <a:p/>
      </dgm:t>
    </dgm:pt>
    <dgm:pt modelId="{B0DD3452-34C5-43DE-B57C-5E8C44218578}" type="pres">
      <dgm:prSet presAssocID="{DBF7F397-5E3C-488B-8A34-44977E1D88E2}" presName="firstChild" presStyleLbl="bgAccFollowNode1" presStyleCnt="5"/>
      <dgm:spPr/>
      <dgm:t>
        <a:bodyPr/>
        <a:lstStyle/>
        <a:p/>
      </dgm:t>
    </dgm:pt>
    <dgm:pt modelId="{94A58311-9A08-49A0-A994-F6D74C29B170}" type="pres">
      <dgm:prSet presAssocID="{DBF7F397-5E3C-488B-8A34-44977E1D88E2}" presName="firstChildTx" presStyleLbl="bgAccFollow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CC17C654-3A49-43CD-AF8F-874941CDA3E8}" type="pres">
      <dgm:prSet presAssocID="{F77D0062-3F70-4FB5-B16C-FB406E233FD7}" presName="comp"/>
      <dgm:spPr/>
      <dgm:t>
        <a:bodyPr/>
        <a:lstStyle/>
        <a:p/>
      </dgm:t>
    </dgm:pt>
    <dgm:pt modelId="{5C0B60F3-8B8D-41B9-B809-7AE5AF8A56C3}" type="pres">
      <dgm:prSet presAssocID="{F77D0062-3F70-4FB5-B16C-FB406E233FD7}" presName="child" presStyleLbl="bgAccFollowNode1" presStyleIdx="1" presStyleCnt="5"/>
      <dgm:spPr/>
      <dgm:t>
        <a:bodyPr/>
        <a:lstStyle/>
        <a:p/>
      </dgm:t>
    </dgm:pt>
    <dgm:pt modelId="{8AD9474E-79C8-4D8B-9447-933C54EA4346}" type="pres">
      <dgm:prSet presAssocID="{F77D0062-3F70-4FB5-B16C-FB406E233FD7}" presName="childTx" presStyleLbl="bgAccFollow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8B6523D4-634E-466A-9254-A8711C4465AB}" type="pres">
      <dgm:prSet presAssocID="{8CA75CF7-7579-4973-A3E4-F55C0C4FC186}" presName="comp" presStyleLbl=""/>
      <dgm:spPr/>
      <dgm:t>
        <a:bodyPr/>
        <a:lstStyle/>
        <a:p/>
      </dgm:t>
    </dgm:pt>
    <dgm:pt modelId="{41259EFE-8EB4-4673-AE3A-FC20DD33E0FF}" type="pres">
      <dgm:prSet presAssocID="{8CA75CF7-7579-4973-A3E4-F55C0C4FC186}" presName="child" presStyleLbl="bgAccFollowNode1" presStyleIdx="2" presStyleCnt="5"/>
      <dgm:spPr/>
      <dgm:t>
        <a:bodyPr/>
        <a:lstStyle/>
        <a:p/>
      </dgm:t>
    </dgm:pt>
    <dgm:pt modelId="{6B49C066-6AC5-4687-B847-C1C557FA0907}" type="pres">
      <dgm:prSet presAssocID="{8CA75CF7-7579-4973-A3E4-F55C0C4FC186}" presName="childTx" presStyleLbl="bgAccFollowNode1" presStyleIdx="2" presStyleCnt="5"/>
      <dgm:spPr/>
      <dgm:t>
        <a:bodyPr/>
        <a:lstStyle/>
        <a:p/>
      </dgm:t>
    </dgm:pt>
    <dgm:pt modelId="{DFCECD1D-0392-4A78-9179-0E519268A9CE}" type="pres">
      <dgm:prSet presAssocID="{DBF7F397-5E3C-488B-8A34-44977E1D88E2}" presName="negSpace"/>
      <dgm:spPr/>
      <dgm:t>
        <a:bodyPr/>
        <a:lstStyle/>
        <a:p/>
      </dgm:t>
    </dgm:pt>
    <dgm:pt modelId="{28C0F9CC-3514-4FD9-8DB8-F03D0B69D2FC}" type="pres">
      <dgm:prSet presAssocID="{DBF7F397-5E3C-488B-8A34-44977E1D88E2}" presName="circle" presStyleLbl="node1" presStyleCnt="2"/>
      <dgm:spPr/>
      <dgm:t>
        <a:bodyPr/>
        <a:lstStyle/>
        <a:p/>
      </dgm:t>
    </dgm:pt>
    <dgm:pt modelId="{FCBF82EE-64DC-4C41-9555-E29AD560D400}" type="pres">
      <dgm:prSet presAssocID="{EFF09500-218B-4B8C-B678-548B28303ADE}" presName="transSpace"/>
      <dgm:spPr/>
      <dgm:t>
        <a:bodyPr/>
        <a:lstStyle/>
        <a:p/>
      </dgm:t>
    </dgm:pt>
    <dgm:pt modelId="{A22E3054-0BB6-4778-AC28-54C10FA7303B}" type="pres">
      <dgm:prSet presAssocID="{58775B5E-E119-447E-90EE-CA1A00FB2B2B}" presName="posSpace"/>
      <dgm:spPr/>
      <dgm:t>
        <a:bodyPr/>
        <a:lstStyle/>
        <a:p/>
      </dgm:t>
    </dgm:pt>
    <dgm:pt modelId="{481E34A1-EF68-4C87-AB13-2CB30C8EF9BA}" type="pres">
      <dgm:prSet presAssocID="{58775B5E-E119-447E-90EE-CA1A00FB2B2B}" presName="vertFlow"/>
      <dgm:spPr/>
      <dgm:t>
        <a:bodyPr/>
        <a:lstStyle/>
        <a:p/>
      </dgm:t>
    </dgm:pt>
    <dgm:pt modelId="{F41AC629-B441-4A89-8E48-F066B649A50C}" type="pres">
      <dgm:prSet presAssocID="{58775B5E-E119-447E-90EE-CA1A00FB2B2B}" presName="topSpace"/>
      <dgm:spPr/>
      <dgm:t>
        <a:bodyPr/>
        <a:lstStyle/>
        <a:p/>
      </dgm:t>
    </dgm:pt>
    <dgm:pt modelId="{482FE80E-0A27-4D32-B4C5-9D5B6BE57C29}" type="pres">
      <dgm:prSet presAssocID="{58775B5E-E119-447E-90EE-CA1A00FB2B2B}" presName="firstComp"/>
      <dgm:spPr/>
      <dgm:t>
        <a:bodyPr/>
        <a:lstStyle/>
        <a:p/>
      </dgm:t>
    </dgm:pt>
    <dgm:pt modelId="{8B36BB27-BF9C-4A58-815D-1BE2C5B21596}" type="pres">
      <dgm:prSet presAssocID="{58775B5E-E119-447E-90EE-CA1A00FB2B2B}" presName="firstChild" presStyleLbl="bgAccFollowNode1" presStyleIdx="3" presStyleCnt="5"/>
      <dgm:spPr/>
      <dgm:t>
        <a:bodyPr/>
        <a:lstStyle/>
        <a:p/>
      </dgm:t>
    </dgm:pt>
    <dgm:pt modelId="{9A753A1C-E200-47E1-92DF-A72196FA5F9A}" type="pres">
      <dgm:prSet presAssocID="{58775B5E-E119-447E-90EE-CA1A00FB2B2B}" presName="firstChildTx" presStyleLbl="bgAccFollow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57084121-B5F3-4543-B1A6-EDC3256A9831}" type="pres">
      <dgm:prSet presAssocID="{6B8399BE-9778-4AE3-86FF-8EB2A516122F}" presName="comp"/>
      <dgm:spPr/>
      <dgm:t>
        <a:bodyPr/>
        <a:lstStyle/>
        <a:p/>
      </dgm:t>
    </dgm:pt>
    <dgm:pt modelId="{C736EEBF-6090-4DCB-8D41-A169D7A35B4D}" type="pres">
      <dgm:prSet presAssocID="{6B8399BE-9778-4AE3-86FF-8EB2A516122F}" presName="child" presStyleLbl="bgAccFollowNode1" presStyleIdx="4" presStyleCnt="5"/>
      <dgm:spPr/>
      <dgm:t>
        <a:bodyPr/>
        <a:lstStyle/>
        <a:p/>
      </dgm:t>
    </dgm:pt>
    <dgm:pt modelId="{5E58ECD0-BDAA-4DB6-B2DD-D9083FB6C9EC}" type="pres">
      <dgm:prSet presAssocID="{6B8399BE-9778-4AE3-86FF-8EB2A516122F}" presName="childTx" presStyleLbl="bgAccFollowNode1" presStyleIdx="4" presStyleCnt="5">
        <dgm:presLayoutVars>
          <dgm:bulletEnabled val="1"/>
        </dgm:presLayoutVars>
      </dgm:prSet>
      <dgm:spPr/>
      <dgm:t>
        <a:bodyPr/>
        <a:lstStyle/>
        <a:p/>
      </dgm:t>
    </dgm:pt>
    <dgm:pt modelId="{83CA8435-2CEB-4E2B-8870-30CAF296D274}" type="pres">
      <dgm:prSet presAssocID="{58775B5E-E119-447E-90EE-CA1A00FB2B2B}" presName="negSpace"/>
      <dgm:spPr/>
      <dgm:t>
        <a:bodyPr/>
        <a:lstStyle/>
        <a:p/>
      </dgm:t>
    </dgm:pt>
    <dgm:pt modelId="{5290408C-5664-41F2-9D75-D7669785DC1F}" type="pres">
      <dgm:prSet presAssocID="{58775B5E-E119-447E-90EE-CA1A00FB2B2B}" presName="circle" presStyleLbl="node1" presStyleIdx="1" presStyleCnt="2"/>
      <dgm:spPr/>
      <dgm:t>
        <a:bodyPr/>
        <a:lstStyle/>
        <a:p/>
      </dgm:t>
    </dgm:pt>
  </dgm:ptLst>
  <dgm:cxnLst>
    <dgm:cxn modelId="{72C95024-3BF6-43A9-99A1-19A2EBE3474E}" srcId="{399EAFE2-5668-40D5-914B-86946D692193}" destId="{DBF7F397-5E3C-488B-8A34-44977E1D88E2}" srcOrd="0" destOrd="0" parTransId="{94251957-992B-416E-9B7E-497846DC4B60}" sibTransId="{EFF09500-218B-4B8C-B678-548B28303ADE}"/>
    <dgm:cxn modelId="{D56B394E-694D-444D-979E-841B3CCB6053}" srcId="{DBF7F397-5E3C-488B-8A34-44977E1D88E2}" destId="{E55D7910-F4CA-4971-9064-598B5CFC8EB0}" srcOrd="0" destOrd="0" parTransId="{7ACED01F-93E8-472B-8906-EB45E33A2530}" sibTransId="{3F018EB8-B4CC-41BF-9FF1-44BAD31748EA}"/>
    <dgm:cxn modelId="{CFC122B7-D438-4820-B489-F259E3AE1C7E}" srcId="{DBF7F397-5E3C-488B-8A34-44977E1D88E2}" destId="{F77D0062-3F70-4FB5-B16C-FB406E233FD7}" srcOrd="1" destOrd="0" parTransId="{53B92D43-C59C-4DD6-A77B-E919ACB0F1D0}" sibTransId="{C038C4C2-E7D8-4A71-A05E-B6C5D2399791}"/>
    <dgm:cxn modelId="{F3EEB918-9194-4217-A540-4212A14CB898}" srcId="{DBF7F397-5E3C-488B-8A34-44977E1D88E2}" destId="{8CA75CF7-7579-4973-A3E4-F55C0C4FC186}" srcOrd="2" destOrd="0" parTransId="{FDA93595-E9DA-4ECB-97BD-B3B446C26BF5}" sibTransId="{8B086A7C-EC4E-46D9-91BC-D21CD5D98166}"/>
    <dgm:cxn modelId="{78CCAB3F-4370-4071-A688-AE8F41435E3D}" srcId="{399EAFE2-5668-40D5-914B-86946D692193}" destId="{58775B5E-E119-447E-90EE-CA1A00FB2B2B}" srcOrd="1" destOrd="0" parTransId="{A902B434-1F83-4900-9D37-8D622B26391E}" sibTransId="{BE683AF5-B10F-43CE-B774-4111F0012236}"/>
    <dgm:cxn modelId="{D7CDE540-0D78-4061-BBE4-4529A4FF73B0}" srcId="{58775B5E-E119-447E-90EE-CA1A00FB2B2B}" destId="{72893626-62C7-4C14-B943-283F5849442C}" srcOrd="0" destOrd="0" parTransId="{F71D335B-7689-477C-B93B-8F5C6FE81107}" sibTransId="{13180315-D33D-44F7-9ED4-27CCB69EFFEE}"/>
    <dgm:cxn modelId="{1DE2C640-E9E6-4554-A611-E35862DC0B46}" srcId="{58775B5E-E119-447E-90EE-CA1A00FB2B2B}" destId="{6B8399BE-9778-4AE3-86FF-8EB2A516122F}" srcOrd="1" destOrd="0" parTransId="{78B40169-9B6F-4740-AE36-3D04AC2906C8}" sibTransId="{5329CA34-B364-4DBD-92F0-17EDF4AE0B23}"/>
    <dgm:cxn modelId="{19F5BCE4-835B-4C4E-B2CF-3E1B12C20355}" type="presOf" srcId="{399EAFE2-5668-40D5-914B-86946D692193}" destId="{22E50E0F-4356-49B9-937B-422066861F81}" srcOrd="0" destOrd="0" presId="urn:microsoft.com/office/officeart/2005/8/layout/hList9"/>
    <dgm:cxn modelId="{89D437F4-5D12-49BB-80F0-EC80AB972DFA}" type="presParOf" srcId="{22E50E0F-4356-49B9-937B-422066861F81}" destId="{462D98D1-C402-4AD6-A0BA-C74420E4DC68}" srcOrd="0" destOrd="0" presId="urn:microsoft.com/office/officeart/2005/8/layout/hList9"/>
    <dgm:cxn modelId="{7DF41242-BE81-4DC5-A3EC-902DA9AF0589}" type="presParOf" srcId="{22E50E0F-4356-49B9-937B-422066861F81}" destId="{F851CE6E-2827-4177-AE2B-4CF487BC1366}" srcOrd="1" destOrd="0" presId="urn:microsoft.com/office/officeart/2005/8/layout/hList9"/>
    <dgm:cxn modelId="{F03EBACB-7EBC-4905-9B7D-D8B67EF11D77}" type="presParOf" srcId="{F851CE6E-2827-4177-AE2B-4CF487BC1366}" destId="{BB44660D-D499-47F6-A51C-D4F19351299E}" srcOrd="0" destOrd="0" presId="urn:microsoft.com/office/officeart/2005/8/layout/hList9"/>
    <dgm:cxn modelId="{AC7F9A6E-F0DB-409A-8EA6-0C9ADC968E02}" type="presParOf" srcId="{F851CE6E-2827-4177-AE2B-4CF487BC1366}" destId="{6FF3B171-E385-49D5-92D2-BBD598F33C68}" srcOrd="1" destOrd="0" presId="urn:microsoft.com/office/officeart/2005/8/layout/hList9"/>
    <dgm:cxn modelId="{B9B90A9C-3FEB-4A00-A504-68AEF9E3906A}" type="presParOf" srcId="{6FF3B171-E385-49D5-92D2-BBD598F33C68}" destId="{B0DD3452-34C5-43DE-B57C-5E8C44218578}" srcOrd="0" destOrd="0" presId="urn:microsoft.com/office/officeart/2005/8/layout/hList9"/>
    <dgm:cxn modelId="{6F9F2998-C679-446E-96B5-5DF0694FED9C}" type="presOf" srcId="{E55D7910-F4CA-4971-9064-598B5CFC8EB0}" destId="{B0DD3452-34C5-43DE-B57C-5E8C44218578}" srcOrd="0" destOrd="0" presId="urn:microsoft.com/office/officeart/2005/8/layout/hList9"/>
    <dgm:cxn modelId="{0CF46624-240B-4351-89A1-6AAEB4CA98EF}" type="presParOf" srcId="{6FF3B171-E385-49D5-92D2-BBD598F33C68}" destId="{94A58311-9A08-49A0-A994-F6D74C29B170}" srcOrd="1" destOrd="0" presId="urn:microsoft.com/office/officeart/2005/8/layout/hList9"/>
    <dgm:cxn modelId="{FF7C77C9-6909-4CE4-868A-B7AE797D581C}" type="presOf" srcId="{E55D7910-F4CA-4971-9064-598B5CFC8EB0}" destId="{94A58311-9A08-49A0-A994-F6D74C29B170}" srcOrd="1" destOrd="0" presId="urn:microsoft.com/office/officeart/2005/8/layout/hList9"/>
    <dgm:cxn modelId="{2CF7AF59-0D7F-4C2F-8DB3-DB77AEC12785}" type="presParOf" srcId="{F851CE6E-2827-4177-AE2B-4CF487BC1366}" destId="{CC17C654-3A49-43CD-AF8F-874941CDA3E8}" srcOrd="2" destOrd="0" presId="urn:microsoft.com/office/officeart/2005/8/layout/hList9"/>
    <dgm:cxn modelId="{7B143C29-9DF1-4DA4-BFCC-6C4BDA8DC888}" type="presParOf" srcId="{CC17C654-3A49-43CD-AF8F-874941CDA3E8}" destId="{5C0B60F3-8B8D-41B9-B809-7AE5AF8A56C3}" srcOrd="0" destOrd="0" presId="urn:microsoft.com/office/officeart/2005/8/layout/hList9"/>
    <dgm:cxn modelId="{DB95B5AB-4FDB-40EA-8640-CF8EBDB0A12F}" type="presOf" srcId="{F77D0062-3F70-4FB5-B16C-FB406E233FD7}" destId="{5C0B60F3-8B8D-41B9-B809-7AE5AF8A56C3}" srcOrd="0" destOrd="0" presId="urn:microsoft.com/office/officeart/2005/8/layout/hList9"/>
    <dgm:cxn modelId="{C26B0144-E37E-4D4F-AD30-FFB9AAB1D7EC}" type="presParOf" srcId="{CC17C654-3A49-43CD-AF8F-874941CDA3E8}" destId="{8AD9474E-79C8-4D8B-9447-933C54EA4346}" srcOrd="1" destOrd="0" presId="urn:microsoft.com/office/officeart/2005/8/layout/hList9"/>
    <dgm:cxn modelId="{520CBE23-DDEC-40BF-97A8-42DF2E116273}" type="presOf" srcId="{F77D0062-3F70-4FB5-B16C-FB406E233FD7}" destId="{8AD9474E-79C8-4D8B-9447-933C54EA4346}" srcOrd="1" destOrd="0" presId="urn:microsoft.com/office/officeart/2005/8/layout/hList9"/>
    <dgm:cxn modelId="{BCB1D5F9-7F50-46FE-81AE-D09F3DFCC4F0}" type="presParOf" srcId="{F851CE6E-2827-4177-AE2B-4CF487BC1366}" destId="{8B6523D4-634E-466A-9254-A8711C4465AB}" srcOrd="3" destOrd="0" presId="urn:microsoft.com/office/officeart/2005/8/layout/hList9"/>
    <dgm:cxn modelId="{120279B2-5242-47AB-9FE0-C69B61966C94}" type="presParOf" srcId="{8B6523D4-634E-466A-9254-A8711C4465AB}" destId="{41259EFE-8EB4-4673-AE3A-FC20DD33E0FF}" srcOrd="0" destOrd="0" presId="urn:microsoft.com/office/officeart/2005/8/layout/hList9"/>
    <dgm:cxn modelId="{E18A146F-23E1-4E1C-9353-54F77B218AF2}" type="presOf" srcId="{8CA75CF7-7579-4973-A3E4-F55C0C4FC186}" destId="{41259EFE-8EB4-4673-AE3A-FC20DD33E0FF}" srcOrd="0" destOrd="0" presId="urn:microsoft.com/office/officeart/2005/8/layout/hList9"/>
    <dgm:cxn modelId="{9B3E3209-771B-4B0E-99DE-DC370A965F96}" type="presParOf" srcId="{8B6523D4-634E-466A-9254-A8711C4465AB}" destId="{6B49C066-6AC5-4687-B847-C1C557FA0907}" srcOrd="1" destOrd="0" presId="urn:microsoft.com/office/officeart/2005/8/layout/hList9"/>
    <dgm:cxn modelId="{0CA5FE89-30F8-4C28-AF96-D072D5151B94}" type="presOf" srcId="{8CA75CF7-7579-4973-A3E4-F55C0C4FC186}" destId="{6B49C066-6AC5-4687-B847-C1C557FA0907}" srcOrd="1" destOrd="0" presId="urn:microsoft.com/office/officeart/2005/8/layout/hList9"/>
    <dgm:cxn modelId="{048F1E3A-F276-4587-93BC-DECADD09640C}" type="presParOf" srcId="{22E50E0F-4356-49B9-937B-422066861F81}" destId="{DFCECD1D-0392-4A78-9179-0E519268A9CE}" srcOrd="2" destOrd="0" presId="urn:microsoft.com/office/officeart/2005/8/layout/hList9"/>
    <dgm:cxn modelId="{8139C08A-58E5-4760-8AC4-28A212FE69D6}" type="presParOf" srcId="{22E50E0F-4356-49B9-937B-422066861F81}" destId="{28C0F9CC-3514-4FD9-8DB8-F03D0B69D2FC}" srcOrd="3" destOrd="0" presId="urn:microsoft.com/office/officeart/2005/8/layout/hList9"/>
    <dgm:cxn modelId="{05F2D6A3-802C-4D46-8E91-46AB126D4ACA}" type="presOf" srcId="{DBF7F397-5E3C-488B-8A34-44977E1D88E2}" destId="{28C0F9CC-3514-4FD9-8DB8-F03D0B69D2FC}" srcOrd="0" destOrd="0" presId="urn:microsoft.com/office/officeart/2005/8/layout/hList9"/>
    <dgm:cxn modelId="{7A784421-7B58-4CE2-A6EC-47609DC66138}" type="presParOf" srcId="{22E50E0F-4356-49B9-937B-422066861F81}" destId="{FCBF82EE-64DC-4C41-9555-E29AD560D400}" srcOrd="4" destOrd="0" presId="urn:microsoft.com/office/officeart/2005/8/layout/hList9"/>
    <dgm:cxn modelId="{18FD5535-501E-4D6B-A780-30919C36603B}" type="presParOf" srcId="{22E50E0F-4356-49B9-937B-422066861F81}" destId="{A22E3054-0BB6-4778-AC28-54C10FA7303B}" srcOrd="5" destOrd="0" presId="urn:microsoft.com/office/officeart/2005/8/layout/hList9"/>
    <dgm:cxn modelId="{09C8BA3C-1F5E-43DE-A475-67B612B6D314}" type="presParOf" srcId="{22E50E0F-4356-49B9-937B-422066861F81}" destId="{481E34A1-EF68-4C87-AB13-2CB30C8EF9BA}" srcOrd="6" destOrd="0" presId="urn:microsoft.com/office/officeart/2005/8/layout/hList9"/>
    <dgm:cxn modelId="{A134E3CB-F9FC-4F49-96CE-441AA3A143DA}" type="presParOf" srcId="{481E34A1-EF68-4C87-AB13-2CB30C8EF9BA}" destId="{F41AC629-B441-4A89-8E48-F066B649A50C}" srcOrd="0" destOrd="0" presId="urn:microsoft.com/office/officeart/2005/8/layout/hList9"/>
    <dgm:cxn modelId="{16124324-C252-4A15-99BF-CAE3D3DDF07A}" type="presParOf" srcId="{481E34A1-EF68-4C87-AB13-2CB30C8EF9BA}" destId="{482FE80E-0A27-4D32-B4C5-9D5B6BE57C29}" srcOrd="1" destOrd="0" presId="urn:microsoft.com/office/officeart/2005/8/layout/hList9"/>
    <dgm:cxn modelId="{63E070DD-566B-43B7-BC05-386CFFB0A14E}" type="presParOf" srcId="{482FE80E-0A27-4D32-B4C5-9D5B6BE57C29}" destId="{8B36BB27-BF9C-4A58-815D-1BE2C5B21596}" srcOrd="0" destOrd="0" presId="urn:microsoft.com/office/officeart/2005/8/layout/hList9"/>
    <dgm:cxn modelId="{4833E1A5-5B3C-4A24-9B2A-441052FC15CA}" type="presOf" srcId="{72893626-62C7-4C14-B943-283F5849442C}" destId="{8B36BB27-BF9C-4A58-815D-1BE2C5B21596}" srcOrd="0" destOrd="0" presId="urn:microsoft.com/office/officeart/2005/8/layout/hList9"/>
    <dgm:cxn modelId="{FB07EE83-E694-48CC-A1EF-A20E477594C3}" type="presParOf" srcId="{482FE80E-0A27-4D32-B4C5-9D5B6BE57C29}" destId="{9A753A1C-E200-47E1-92DF-A72196FA5F9A}" srcOrd="1" destOrd="0" presId="urn:microsoft.com/office/officeart/2005/8/layout/hList9"/>
    <dgm:cxn modelId="{978FA16F-C40A-43EA-8A65-642F60B11E41}" type="presOf" srcId="{72893626-62C7-4C14-B943-283F5849442C}" destId="{9A753A1C-E200-47E1-92DF-A72196FA5F9A}" srcOrd="1" destOrd="0" presId="urn:microsoft.com/office/officeart/2005/8/layout/hList9"/>
    <dgm:cxn modelId="{AE0D0348-068F-4A6D-905D-9510F20EDE90}" type="presParOf" srcId="{481E34A1-EF68-4C87-AB13-2CB30C8EF9BA}" destId="{57084121-B5F3-4543-B1A6-EDC3256A9831}" srcOrd="2" destOrd="0" presId="urn:microsoft.com/office/officeart/2005/8/layout/hList9"/>
    <dgm:cxn modelId="{083EE5AB-89CD-4070-8D26-9C7B66F70D66}" type="presParOf" srcId="{57084121-B5F3-4543-B1A6-EDC3256A9831}" destId="{C736EEBF-6090-4DCB-8D41-A169D7A35B4D}" srcOrd="0" destOrd="0" presId="urn:microsoft.com/office/officeart/2005/8/layout/hList9"/>
    <dgm:cxn modelId="{2954F5D9-2E2C-4456-A732-E0C35ADBF96C}" type="presOf" srcId="{6B8399BE-9778-4AE3-86FF-8EB2A516122F}" destId="{C736EEBF-6090-4DCB-8D41-A169D7A35B4D}" srcOrd="0" destOrd="0" presId="urn:microsoft.com/office/officeart/2005/8/layout/hList9"/>
    <dgm:cxn modelId="{BD4209EA-2AF7-49A2-AD91-4AF01D704D41}" type="presParOf" srcId="{57084121-B5F3-4543-B1A6-EDC3256A9831}" destId="{5E58ECD0-BDAA-4DB6-B2DD-D9083FB6C9EC}" srcOrd="1" destOrd="0" presId="urn:microsoft.com/office/officeart/2005/8/layout/hList9"/>
    <dgm:cxn modelId="{97341F57-B16F-45D6-92A7-73B9260FAC29}" type="presOf" srcId="{6B8399BE-9778-4AE3-86FF-8EB2A516122F}" destId="{5E58ECD0-BDAA-4DB6-B2DD-D9083FB6C9EC}" srcOrd="1" destOrd="0" presId="urn:microsoft.com/office/officeart/2005/8/layout/hList9"/>
    <dgm:cxn modelId="{6CF45ACE-BCAB-476C-AE3D-804BFC76B533}" type="presParOf" srcId="{22E50E0F-4356-49B9-937B-422066861F81}" destId="{83CA8435-2CEB-4E2B-8870-30CAF296D274}" srcOrd="7" destOrd="0" presId="urn:microsoft.com/office/officeart/2005/8/layout/hList9"/>
    <dgm:cxn modelId="{915D6E9E-F898-484E-86DA-72D3A5C1706B}" type="presParOf" srcId="{22E50E0F-4356-49B9-937B-422066861F81}" destId="{5290408C-5664-41F2-9D75-D7669785DC1F}" srcOrd="8" destOrd="0" presId="urn:microsoft.com/office/officeart/2005/8/layout/hList9"/>
    <dgm:cxn modelId="{648DC0A4-F590-439B-9DFF-EAAA2692DF10}" type="presOf" srcId="{58775B5E-E119-447E-90EE-CA1A00FB2B2B}" destId="{5290408C-5664-41F2-9D75-D7669785DC1F}" srcOrd="0" destOrd="0" presId="urn:microsoft.com/office/officeart/2005/8/layout/hList9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r:blip="">
            <dgm:adjLst/>
          </dgm:shape>
          <dgm:presOf/>
          <dgm:constrLst/>
          <dgm:ruleLst/>
        </dgm:layoutNode>
        <dgm:layoutNode name="firstComp">
          <dgm:alg type="composite"/>
          <dgm:shape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/>
            </dgm:ruleLst>
          </dgm:layoutNode>
        </dgm:layoutNode>
        <dgm:forEach name="Name10" axis="ch" ptType="node" st="2">
          <dgm:layoutNode name="comp">
            <dgm:alg type="composite"/>
            <dgm:shape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/>
              </dgm:ruleLst>
            </dgm:layoutNode>
          </dgm:layoutNode>
        </dgm:forEach>
      </dgm:layoutNode>
      <dgm:layoutNode name="negSpace">
        <dgm:alg type="sp"/>
        <dgm:shape r:blip="">
          <dgm:adjLst/>
        </dgm:shape>
        <dgm:presOf/>
        <dgm:constrLst/>
        <dgm:ruleLst/>
      </dgm:layoutNode>
      <dgm:layoutNode name="circle" styleLbl="node1">
        <dgm:alg type="tx"/>
        <dgm:shape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/>
        </dgm:ruleLst>
      </dgm:layoutNode>
      <dgm:forEach name="Name17" axis="followSib" ptType="sibTrans" cnt="1">
        <dgm:layoutNode name="transSpace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>
                <a:effectLst/>
              </a:rPr>
              <a:t>11/7/2009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15.1.0.0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2.10"/>
  <p:tag name="AS_TITLE" val="Aspose.Slides for Java"/>
  <p:tag name="AS_VERSION" val="15.1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15.1.0.0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2015-04-29T15:30:10.174</cp:lastPrinted>
  <dcterms:created xsi:type="dcterms:W3CDTF">2015-04-29T15:30:10Z</dcterms:created>
  <dcterms:modified xsi:type="dcterms:W3CDTF">2015-04-29T15:30:10Z</dcterms:modified>
</cp:coreProperties>
</file>