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vml" ContentType="application/vnd.openxmlformats-officedocument.vmlDrawi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activeX/activeX1.xml" ContentType="application/vnd.ms-office.activeX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activeX/activeX1.xml><?xml version="1.0" encoding="utf-8"?>
<ax:ocx xmlns:r="http://schemas.openxmlformats.org/officeDocument/2006/relationships" xmlns:ax="http://schemas.microsoft.com/office/2006/activeX" ax:classid="{6bf52a52-394a-11d3-b153-00c04f79faa6}" ax:persistence="persistPropertyBag">
  <ax:ocxPr ax:name="URL" ax:value="/usr/local/apache-tomcat-8.0.22/webapps/JavaBridge/Aspose_Slides_Java_for_PHP/tests/data/WorkingWithActiveXControls/AddActiveX/Wildlife.mp4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15663"/>
  <ax:ocxPr ax:name="_cy" ax:value="11642"/>
</ax:ocx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ontrol" Target="../activeX/activeX1.xml" /><Relationship Id="rId3" Type="http://schemas.openxmlformats.org/officeDocument/2006/relationships/image" Target="../media/image1.emf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8" name="WindowsMediaPlayer" r:id="rId2" imgW="0" imgH="0"/>
        </mc:Choice>
        <mc:Fallback>
          <p:control name="WindowsMediaPlayer" r:id="rId2" imgW="0" imgH="0">
            <p:pic>
              <p:nvPicPr>
                <p:cNvPr id="0" name="WindowsMediaPlayer"/>
                <p:cNvPicPr>
                  <a:picLocks noChangeArrowheads="1" noChangeShapeType="1"/>
                </p:cNvPicPr>
                <p:nvPr/>
              </p:nvPicPr>
              <p:blipFill dpi="0">
                <a:blip r:embed="rId3"/>
                <a:stretch>
                  <a:fillRect/>
                </a:stretch>
              </p:blipFill>
              <p:spPr>
                <a:xfrm>
                  <a:off x="1270000" y="1270000"/>
                  <a:ext cx="5080000" cy="5080000"/>
                </a:xfrm>
                <a:prstGeom prst="rect"/>
                <a:noFill/>
                <a:ln/>
              </p:spPr>
            </p:pic>
          </p:control>
        </mc:Fallback>
      </mc:AlternateContent>
    </p:controls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2015-09-20T02:52:00.351</cp:lastPrinted>
  <dcterms:created xsi:type="dcterms:W3CDTF">2015-09-20T02:52:00Z</dcterms:created>
  <dcterms:modified xsi:type="dcterms:W3CDTF">2015-09-20T02:52:00Z</dcterms:modified>
</cp:coreProperties>
</file>