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plotArea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Modified Category 1</c:v>
                </c:pt>
                <c:pt idx="1">
                  <c:v>Modified 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123</c:v>
                </c:pt>
                <c:pt idx="2">
                  <c:v>44</c:v>
                </c:pt>
                <c:pt idx="3">
                  <c:v>4.5</c:v>
                </c:pt>
              </c:numCache>
            </c:numRef>
          </c:val>
          <c:shape val="cylinder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New_Series2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Modified Category 1</c:v>
                </c:pt>
                <c:pt idx="1">
                  <c:v>Modified 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67</c:v>
                </c:pt>
                <c:pt idx="2">
                  <c:v>99</c:v>
                </c:pt>
                <c:pt idx="3">
                  <c:v>2.8</c:v>
                </c:pt>
              </c:numCache>
            </c:numRef>
          </c:val>
          <c:shape val="cylinder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Modified Category 1</c:v>
                </c:pt>
                <c:pt idx="1">
                  <c:v>Modified 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Sheet1!$D$2,Sheet1!$D$3,Sheet1!$D$4,Sheet1!$D$5,Sheet1!$D$2,Sheet1!$D$3,Sheet1!$D$4</c:f>
              <c:numCache>
                <c:formatCode>General</c:formatCode>
                <c:ptCount val="7"/>
                <c:pt idx="0">
                  <c:v>20</c:v>
                </c:pt>
                <c:pt idx="1">
                  <c:v>50</c:v>
                </c:pt>
                <c:pt idx="2">
                  <c:v>30</c:v>
                </c:pt>
                <c:pt idx="3">
                  <c:v>5</c:v>
                </c:pt>
                <c:pt idx="4">
                  <c:v>20</c:v>
                </c:pt>
                <c:pt idx="5">
                  <c:v>50</c:v>
                </c:pt>
                <c:pt idx="6">
                  <c:v>30</c:v>
                </c:pt>
              </c:numCache>
            </c:numRef>
          </c:val>
          <c:shape val="cylinder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/>
        <c:shape val="cylinder"/>
        <c:axId val="114951296"/>
        <c:axId val="114952832"/>
        <c:axId val="0"/>
      </c:bar3DChart>
      <c:catAx>
        <c:axId val="11495129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114952832"/>
        <c:crosses val="autoZero"/>
        <c:auto val="0"/>
        <c:lblAlgn val="ctr"/>
        <c:lblOffset/>
        <c:noMultiLvlLbl val="0"/>
      </c:catAx>
      <c:valAx>
        <c:axId val="114952832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11495129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/>
      </a:pPr>
      <a:endParaRPr lang="en-US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32513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7892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1638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90136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9763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97627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6914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76425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8761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3015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72106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Chart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0112817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TotalTime>1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 Sample</dc:title>
  <dc:creator>Fatima</dc:creator>
  <cp:lastModifiedBy>Fatima</cp:lastModifiedBy>
  <cp:revision>8</cp:revision>
</cp:coreProperties>
</file>