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6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6437120"/>
        <c:crosses val="autoZero"/>
        <c:auto val="0"/>
        <c:lblAlgn val="ctr"/>
        <c:lblOffset val="500"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/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" name="ChartObject"/>
          <p:cNvGraphicFramePr/>
          <p:nvPr/>
        </p:nvGraphicFramePr>
        <p:xfrm>
          <a:off x="254000" y="254000"/>
          <a:ext cx="6350000" cy="381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7.27"/>
  <p:tag name="AS_TITLE" val="Aspose.Slides for Java"/>
  <p:tag name="AS_VERSION" val="15.6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10000</TotalTime>
  <SharedDoc>0</SharedDoc>
  <Application>Aspose.Slides for Java 15.6.0.0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2015-09-20T02:52:05.992</cp:lastPrinted>
  <dcterms:created xsi:type="dcterms:W3CDTF">2015-09-20T02:52:05Z</dcterms:created>
  <dcterms:modified xsi:type="dcterms:W3CDTF">2015-09-20T02:52:05Z</dcterms:modified>
</cp:coreProperties>
</file>