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h val="20"/>
        </c:manualLayout>
      </c:layout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invertIfNegative val="1"/>
            <c:spPr>
              <a:solidFill>
                <a:srgbClr val="00FFFF"/>
              </a:solidFill>
              <a:ln w="38100" cmpd="thinThick">
                <a:solidFill>
                  <a:srgbClr val="808080"/>
                </a:solidFill>
                <a:prstDash val="dashDot"/>
              </a:ln>
            </c:spPr>
          </c:dPt>
          <c:dPt>
            <c:idx val="1"/>
            <c:invertIfNegative val="1"/>
            <c:spPr>
              <a:solidFill>
                <a:srgbClr val="00000B"/>
              </a:solidFill>
              <a:ln w="38100" cmpd="sng">
                <a:solidFill>
                  <a:srgbClr val="0000FF"/>
                </a:solidFill>
                <a:prstDash val="lgDashDot"/>
              </a:ln>
            </c:spPr>
          </c:dPt>
          <c:dPt>
            <c:idx val="2"/>
            <c:invertIfNegative val="1"/>
            <c:spPr>
              <a:solidFill>
                <a:srgbClr val="000010"/>
              </a:solidFill>
              <a:ln w="25400" cmpd="dbl">
                <a:solidFill>
                  <a:srgbClr val="FF0000"/>
                </a:solidFill>
                <a:prstDash val="lgDashDotDot"/>
              </a:ln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howLegendKey val="1"/>
              <c:showVal val="1"/>
              <c:showCatName val="0"/>
              <c:showSerName val="0"/>
              <c:showPercent val="1"/>
              <c:showBubbleSize val="0"/>
            </c:dLbl>
            <c:dLbl>
              <c:idx val="2"/>
              <c:showLegendKey val="0"/>
              <c:showVal val="0"/>
              <c:showCatName val="0"/>
              <c:showSerName val="1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First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/>
      </a:pPr>
      <a:endParaRPr lang="ru-RU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1" name="ChartObject"/>
          <p:cNvGraphicFramePr/>
          <p:nvPr/>
        </p:nvGraphicFramePr>
        <p:xfrm>
          <a:off x="1270000" y="1270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2015-09-20T02:52:06.467</cp:lastPrinted>
  <dcterms:created xsi:type="dcterms:W3CDTF">2015-09-20T02:52:06Z</dcterms:created>
  <dcterms:modified xsi:type="dcterms:W3CDTF">2015-09-20T02:52:06Z</dcterms:modified>
</cp:coreProperties>
</file>