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9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5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4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</a:xfrm>
      </p:grpSpPr>
      <p:sp>
        <p:nvSpPr>
          <p:cNvPr id="1" name="New shape"/>
          <p:cNvSpPr/>
          <p:nvPr/>
        </p:nvSpPr>
        <p:spPr>
          <a:xfrm>
            <a:off x="1905000" y="952500"/>
            <a:ext cx="1905000" cy="635000"/>
          </a:xfrm>
          <a:prstGeom prst="rect">
            <a:avLst/>
          </a:prstGeom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mtId="4294967295">
                <a:solidFill>
                  <a:srgbClr val="000000"/>
                </a:solidFill>
              </a:rPr>
              <a:t>Hello World</a:t>
            </a:r>
          </a:p>
        </p:txBody>
      </p:sp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>Aspose Manager</Manager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Modifying Presentation Properties</dc:title>
  <dc:creator>Aspose.Slides for Java</dc:creator>
  <dc:description>Aspose Description</dc:description>
  <cp:revision>1</cp:revision>
  <dc:subject>Aspose Subject</dc:subject>
</cp:coreProperties>
</file>