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6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7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9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5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4" name=""/>
        <p:cNvGrpSpPr/>
        <p:nvPr/>
      </p:nvGrpSpPr>
      <p:grpSpPr>
        <a:xfrm>
          <a:off x="0" y="0"/>
          <a:ext cx="0" cy="0"/>
        </a:xfrm>
      </p:grpSpPr>
      <p:sp>
        <p:nvSpPr>
          <p:cNvPr id="1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2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7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7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6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</a:xfrm>
      </p:grpSpPr>
      <p:sp>
        <p:nvSpPr>
          <p:cNvPr id="1" name="New shape"/>
          <p:cNvSpPr/>
          <p:nvPr/>
        </p:nvSpPr>
        <p:spPr>
          <a:xfrm>
            <a:off x="1905000" y="952500"/>
            <a:ext cx="1905000" cy="635000"/>
          </a:xfrm>
          <a:prstGeom prst="rect">
            <a:avLst/>
          </a:prstGeom>
          <a:noFill/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mtId="4294967295">
                <a:solidFill>
                  <a:srgbClr val="000000"/>
                </a:solidFill>
              </a:rPr>
              <a:t>Hello World</a:t>
            </a:r>
          </a:p>
        </p:txBody>
      </p:sp>
      <p:sp>
        <p:nvSpPr>
          <p:cNvPr id="2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15.6.0.0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5.07.27"/>
  <p:tag name="AS_TITLE" val="Aspose.Slides for Java"/>
  <p:tag name="AS_VERSION" val="15.6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D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TotalTime>10000</TotalTime>
  <SharedDoc>0</SharedDoc>
  <Application>Aspose.Slides for Java 15.6.0.0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</cp:coreProperties>
</file>