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6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New shape"/>
          <p:cNvSpPr/>
          <p:nvPr/>
        </p:nvSpPr>
        <p:spPr>
          <a:xfrm>
            <a:off x="635000" y="1905000"/>
            <a:ext cx="952500" cy="1905000"/>
          </a:xfrm>
          <a:prstGeom prst="rect">
            <a:avLst/>
          </a:prstGeom>
          <a:pattFill prst="trellis">
            <a:fgClr>
              <a:srgbClr val="FFFF00"/>
            </a:fgClr>
            <a:bgClr>
              <a:srgbClr val="C0C0C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7.27"/>
  <p:tag name="AS_TITLE" val="Aspose.Slides for Java"/>
  <p:tag name="AS_VERSION" val="15.6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10000</TotalTime>
  <SharedDoc>0</SharedDoc>
  <Application>Aspose.Slides for Java 15.6.0.0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2015-09-20T02:52:11.328</cp:lastPrinted>
  <dcterms:created xsi:type="dcterms:W3CDTF">2015-09-20T02:52:11Z</dcterms:created>
  <dcterms:modified xsi:type="dcterms:W3CDTF">2015-09-20T02:52:11Z</dcterms:modified>
</cp:coreProperties>
</file>