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wav" ContentType="audio/wav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3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.xml" /><Relationship Id="rId3" Type="http://schemas.openxmlformats.org/officeDocument/2006/relationships/image" Target="../media/image1.png" /><Relationship Id="rId4" Type="http://schemas.openxmlformats.org/officeDocument/2006/relationships/tags" Target="../tags/tag2.xml" /><Relationship Id="rId5" Type="http://schemas.openxmlformats.org/officeDocument/2006/relationships/audio" Target="../media/media1.wav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1" name="New Audio"/>
          <p:cNvPicPr>
            <a:picLocks noRot="1" noChangeAspect="1"/>
          </p:cNvPicPr>
          <p:nvPr>
            <a:wavAudioFile r:embed="rId5"/>
            <p:custDataLst>
              <p:tags r:id="rId4"/>
            </p:custDataLst>
            <p:extLst/>
          </p:nvPr>
        </p:nvPicPr>
        <p:blipFill dpi="0">
          <a:blip r:embed="rId3"/>
          <a:stretch>
            <a:fillRect/>
          </a:stretch>
        </p:blipFill>
        <p:spPr>
          <a:xfrm>
            <a:off x="635000" y="1905000"/>
            <a:ext cx="1270000" cy="1270000"/>
          </a:xfrm>
          <a:prstGeom prst="rect">
            <a:avLst/>
          </a:prstGeom>
        </p:spPr>
      </p:pic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1"/>
</p:tagLst>
</file>

<file path=ppt/tags/tag2.xml><?xml version="1.0" encoding="utf-8"?>
<p:tagLst xmlns:p="http://schemas.openxmlformats.org/presentationml/2006/main">
  <p:tag name="AS_UNIQUEID" val="0"/>
</p:tagLst>
</file>

<file path=ppt/tags/tag3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2015-09-20T02:52:14.214</cp:lastPrinted>
  <dcterms:created xsi:type="dcterms:W3CDTF">2015-09-20T02:52:14Z</dcterms:created>
  <dcterms:modified xsi:type="dcterms:W3CDTF">2015-09-20T02:52:14Z</dcterms:modified>
</cp:coreProperties>
</file>