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emf" ContentType="image/x-emf"/>
  <Default Extension="mp4" ContentType="video/unknown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3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2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pPr lvl="0"/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0" name=""/>
        <p:cNvGrpSpPr/>
        <p:nvPr/>
      </p:nvGrpSpPr>
      <p:grpSpPr>
        <a:xfrm>
          <a:off x="0" y="0"/>
          <a:ext cx="0" cy="0"/>
        </a:xfrm>
      </p:grpSpPr>
      <p:sp>
        <p:nvSpPr>
          <p:cNvPr id="1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tags" Target="../tags/tag1.xml" /><Relationship Id="rId3" Type="http://schemas.openxmlformats.org/officeDocument/2006/relationships/image" Target="../media/image1.emf" /><Relationship Id="rId4" Type="http://schemas.openxmlformats.org/officeDocument/2006/relationships/tags" Target="../tags/tag2.xml" /><Relationship Id="rId5" Type="http://schemas.openxmlformats.org/officeDocument/2006/relationships/video" Target="../media/media1.mp4" /><Relationship Id="rId6" Type="http://schemas.microsoft.com/office/2007/relationships/media" Target="../media/media1.mp4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0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1" name="New picture">
            <a:hlinkClick invalidUrl="" action="ppaction://media" tgtFrame="" tooltip=""/>
          </p:cNvPr>
          <p:cNvPicPr/>
          <p:nvPr>
            <a:videoFile r:link="rId5"/>
            <p:custDataLst>
              <p:tags r:id="rId4"/>
            </p:custDataLst>
            <p:extLst>
              <p:ext uri="{DAA4B4D4-6D71-4841-9C94-3DE7FCFB9230}">
                <media xmlns:d2p1="http://schemas.openxmlformats.org/officeDocument/2006/relationships" xmlns="http://schemas.microsoft.com/office/powerpoint/2010/main" d2p1:embed="rId6"/>
              </p:ext>
            </p:extLst>
          </p:nvPr>
        </p:nvPicPr>
        <p:blipFill dpi="0">
          <a:blip r:embed="rId3"/>
          <a:stretch>
            <a:fillRect/>
          </a:stretch>
        </p:blipFill>
        <p:spPr>
          <a:xfrm>
            <a:off x="635000" y="1905000"/>
            <a:ext cx="3810000" cy="1905000"/>
          </a:xfrm>
          <a:prstGeom prst="rect">
            <a:avLst/>
          </a:prstGeom>
        </p:spPr>
      </p:pic>
      <p:sp>
        <p:nvSpPr>
          <p:cNvPr id="2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"/>
                  </p:tgtEl>
                </p:cond>
              </p:nextCondLst>
            </p:seq>
            <p:video>
              <p:cMediaNode vol="80000">
                <p:cTn/>
                <p:tgtEl>
                  <p:spTgt spid="1"/>
                </p:tgtEl>
              </p:cMediaNode>
            </p:video>
          </p:childTnLst>
        </p:cTn>
      </p:par>
    </p:tnLst>
  </p:timing>
</p:sld>
</file>

<file path=ppt/tags/tag1.xml><?xml version="1.0" encoding="utf-8"?>
<p:tagLst xmlns:p="http://schemas.openxmlformats.org/presentationml/2006/main">
  <p:tag name="AS_UNIQUEID" val="1"/>
</p:tagLst>
</file>

<file path=ppt/tags/tag2.xml><?xml version="1.0" encoding="utf-8"?>
<p:tagLst xmlns:p="http://schemas.openxmlformats.org/presentationml/2006/main">
  <p:tag name="AS_UNIQUEID" val="0"/>
</p:tagLst>
</file>

<file path=ppt/tags/tag3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10000</TotalTime>
  <SharedDoc>0</SharedDoc>
  <Application>Aspose.Slides for Java 15.6.0.0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2015-09-20T02:52:14.528</cp:lastPrinted>
  <dcterms:created xsi:type="dcterms:W3CDTF">2015-09-20T02:52:14Z</dcterms:created>
  <dcterms:modified xsi:type="dcterms:W3CDTF">2015-09-20T02:52:14Z</dcterms:modified>
</cp:coreProperties>
</file>