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New shape"/>
          <p:cNvSpPr/>
          <p:nvPr/>
        </p:nvSpPr>
        <p:spPr>
          <a:xfrm rot="5400000">
            <a:off x="635000" y="1905000"/>
            <a:ext cx="9525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2015-09-20T02:52:14.807</cp:lastPrinted>
  <dcterms:created xsi:type="dcterms:W3CDTF">2015-09-20T02:52:14Z</dcterms:created>
  <dcterms:modified xsi:type="dcterms:W3CDTF">2015-09-20T02:52:14Z</dcterms:modified>
</cp:coreProperties>
</file>