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blipFill dpi="0">
          <a:blip r:embed="rId2"/>
          <a:stretch>
            <a:fillRect/>
          </a:stretch>
        </a:blipFill>
      </p:bgPr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2015-09-20T02:52:15.504</cp:lastPrinted>
  <dcterms:created xsi:type="dcterms:W3CDTF">2015-09-20T02:52:15Z</dcterms:created>
  <dcterms:modified xsi:type="dcterms:W3CDTF">2015-09-20T02:52:15Z</dcterms:modified>
</cp:coreProperties>
</file>