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Java 15.6.0.0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en-US" smtId="4294967295"/>
    </a:defPPr>
    <a:lvl1pPr marL="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/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>
        <p:scale>
          <a:sx n="0" d="100"/>
          <a:sy n="0" d="100"/>
        </p:scale>
        <p:origin x="0" y="0"/>
      </p:cViewPr>
    </p:cSldViewPr>
  </p:slideViewPr>
  <p:notesViewPr>
    <p:cSldViewPr>
      <p:cViewPr>
        <p:scale>
          <a:sx n="0" d="100"/>
          <a:sy n="0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tags" Target="tags/tag1.xml" /><Relationship Id="rId4" Type="http://schemas.openxmlformats.org/officeDocument/2006/relationships/presProps" Target="presProps.xml" /><Relationship Id="rId5" Type="http://schemas.openxmlformats.org/officeDocument/2006/relationships/viewProps" Target="viewProps.xml" /><Relationship Id="rId6" Type="http://schemas.openxmlformats.org/officeDocument/2006/relationships/theme" Target="theme/theme1.xml" /><Relationship Id="rId7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" preserve="1">
  <p:cSld name="Title Slide"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 smtId="4294967295"/>
              <a:t>Click to edit Master subtitle style</a:t>
            </a:r>
            <a:endParaRPr lang="en-US" smtId="4294967295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x" preserve="1">
  <p:cSld name="Title and Vertical Text"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itleAndTx" preserve="1">
  <p:cSld name="Vertical Title and Text"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" preserve="1">
  <p:cSld name="Title and Content"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secHead" preserve="1">
  <p:cSld name="Section Header"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 smtId="4294967295"/>
            </a:lvl1pPr>
          </a:lstStyle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 smtId="4294967295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 smtId="4294967295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 smtId="4294967295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 smtId="4294967295"/>
              <a:t>Click to edit Master text styles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Obj" preserve="1">
  <p:cSld name="Two Content"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  <a:lvl6pPr>
              <a:defRPr sz="1800" smtId="4294967295"/>
            </a:lvl6pPr>
            <a:lvl7pPr>
              <a:defRPr sz="1800" smtId="4294967295"/>
            </a:lvl7pPr>
            <a:lvl8pPr>
              <a:defRPr sz="1800" smtId="4294967295"/>
            </a:lvl8pPr>
            <a:lvl9pPr>
              <a:defRPr sz="1800" smtId="4294967295"/>
            </a:lvl9pPr>
          </a:lstStyle>
          <a:p>
            <a:pPr lvl="0"/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3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  <a:lvl6pPr>
              <a:defRPr sz="1800" smtId="4294967295"/>
            </a:lvl6pPr>
            <a:lvl7pPr>
              <a:defRPr sz="1800" smtId="4294967295"/>
            </a:lvl7pPr>
            <a:lvl8pPr>
              <a:defRPr sz="1800" smtId="4294967295"/>
            </a:lvl8pPr>
            <a:lvl9pPr>
              <a:defRPr sz="1800" smtId="4294967295"/>
            </a:lvl9pPr>
          </a:lstStyle>
          <a:p>
            <a:pPr lvl="0"/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TxTwoObj" preserve="1">
  <p:cSld name="Comparison"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 smtId="4294967295"/>
            </a:lvl1pPr>
            <a:lvl2pPr marL="457200" indent="0">
              <a:buNone/>
              <a:defRPr sz="2000" b="1" smtId="4294967295"/>
            </a:lvl2pPr>
            <a:lvl3pPr marL="914400" indent="0">
              <a:buNone/>
              <a:defRPr sz="1800" b="1" smtId="4294967295"/>
            </a:lvl3pPr>
            <a:lvl4pPr marL="1371600" indent="0">
              <a:buNone/>
              <a:defRPr sz="1600" b="1" smtId="4294967295"/>
            </a:lvl4pPr>
            <a:lvl5pPr marL="1828800" indent="0">
              <a:buNone/>
              <a:defRPr sz="1600" b="1" smtId="4294967295"/>
            </a:lvl5pPr>
            <a:lvl6pPr marL="2286000" indent="0">
              <a:buNone/>
              <a:defRPr sz="1600" b="1" smtId="4294967295"/>
            </a:lvl6pPr>
            <a:lvl7pPr marL="2743200" indent="0">
              <a:buNone/>
              <a:defRPr sz="1600" b="1" smtId="4294967295"/>
            </a:lvl7pPr>
            <a:lvl8pPr marL="3200400" indent="0">
              <a:buNone/>
              <a:defRPr sz="1600" b="1" smtId="4294967295"/>
            </a:lvl8pPr>
            <a:lvl9pPr marL="3657600" indent="0">
              <a:buNone/>
              <a:defRPr sz="1600" b="1" smtId="4294967295"/>
            </a:lvl9pPr>
          </a:lstStyle>
          <a:p>
            <a:pPr lvl="0"/>
            <a:r>
              <a:rPr lang="en-US" smtClean="0" smtId="4294967295"/>
              <a:t>Click to edit Master text styles</a:t>
            </a:r>
          </a:p>
        </p:txBody>
      </p:sp>
      <p:sp>
        <p:nvSpPr>
          <p:cNvPr id="3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 smtId="4294967295"/>
            </a:lvl1pPr>
            <a:lvl2pPr>
              <a:defRPr sz="2000" smtId="4294967295"/>
            </a:lvl2pPr>
            <a:lvl3pPr>
              <a:defRPr sz="1800" smtId="4294967295"/>
            </a:lvl3pPr>
            <a:lvl4pPr>
              <a:defRPr sz="1600" smtId="4294967295"/>
            </a:lvl4pPr>
            <a:lvl5pPr>
              <a:defRPr sz="1600" smtId="4294967295"/>
            </a:lvl5pPr>
            <a:lvl6pPr>
              <a:defRPr sz="1600" smtId="4294967295"/>
            </a:lvl6pPr>
            <a:lvl7pPr>
              <a:defRPr sz="1600" smtId="4294967295"/>
            </a:lvl7pPr>
            <a:lvl8pPr>
              <a:defRPr sz="1600" smtId="4294967295"/>
            </a:lvl8pPr>
            <a:lvl9pPr>
              <a:defRPr sz="1600" smtId="4294967295"/>
            </a:lvl9pPr>
          </a:lstStyle>
          <a:p>
            <a:pPr lvl="0"/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 smtId="4294967295"/>
            </a:lvl1pPr>
            <a:lvl2pPr marL="457200" indent="0">
              <a:buNone/>
              <a:defRPr sz="2000" b="1" smtId="4294967295"/>
            </a:lvl2pPr>
            <a:lvl3pPr marL="914400" indent="0">
              <a:buNone/>
              <a:defRPr sz="1800" b="1" smtId="4294967295"/>
            </a:lvl3pPr>
            <a:lvl4pPr marL="1371600" indent="0">
              <a:buNone/>
              <a:defRPr sz="1600" b="1" smtId="4294967295"/>
            </a:lvl4pPr>
            <a:lvl5pPr marL="1828800" indent="0">
              <a:buNone/>
              <a:defRPr sz="1600" b="1" smtId="4294967295"/>
            </a:lvl5pPr>
            <a:lvl6pPr marL="2286000" indent="0">
              <a:buNone/>
              <a:defRPr sz="1600" b="1" smtId="4294967295"/>
            </a:lvl6pPr>
            <a:lvl7pPr marL="2743200" indent="0">
              <a:buNone/>
              <a:defRPr sz="1600" b="1" smtId="4294967295"/>
            </a:lvl7pPr>
            <a:lvl8pPr marL="3200400" indent="0">
              <a:buNone/>
              <a:defRPr sz="1600" b="1" smtId="4294967295"/>
            </a:lvl8pPr>
            <a:lvl9pPr marL="3657600" indent="0">
              <a:buNone/>
              <a:defRPr sz="1600" b="1" smtId="4294967295"/>
            </a:lvl9pPr>
          </a:lstStyle>
          <a:p>
            <a:pPr lvl="0"/>
            <a:r>
              <a:rPr lang="en-US" smtClean="0" smtId="4294967295"/>
              <a:t>Click to edit Master text styles</a:t>
            </a:r>
          </a:p>
        </p:txBody>
      </p:sp>
      <p:sp>
        <p:nvSpPr>
          <p:cNvPr id="5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 smtId="4294967295"/>
            </a:lvl1pPr>
            <a:lvl2pPr>
              <a:defRPr sz="2000" smtId="4294967295"/>
            </a:lvl2pPr>
            <a:lvl3pPr>
              <a:defRPr sz="1800" smtId="4294967295"/>
            </a:lvl3pPr>
            <a:lvl4pPr>
              <a:defRPr sz="1600" smtId="4294967295"/>
            </a:lvl4pPr>
            <a:lvl5pPr>
              <a:defRPr sz="1600" smtId="4294967295"/>
            </a:lvl5pPr>
            <a:lvl6pPr>
              <a:defRPr sz="1600" smtId="4294967295"/>
            </a:lvl6pPr>
            <a:lvl7pPr>
              <a:defRPr sz="1600" smtId="4294967295"/>
            </a:lvl7pPr>
            <a:lvl8pPr>
              <a:defRPr sz="1600" smtId="4294967295"/>
            </a:lvl8pPr>
            <a:lvl9pPr>
              <a:defRPr sz="1600" smtId="4294967295"/>
            </a:lvl9pPr>
          </a:lstStyle>
          <a:p>
            <a:pPr lvl="0"/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7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Only" preserve="1">
  <p:cSld name="Title Only"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blank" preserve="1">
  <p:cSld name="Blank"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2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Tx" preserve="1">
  <p:cSld name="Content with Caption"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 smtId="4294967295"/>
            </a:lvl1pPr>
          </a:lstStyle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 smtId="4294967295"/>
            </a:lvl1pPr>
            <a:lvl2pPr>
              <a:defRPr sz="2800" smtId="4294967295"/>
            </a:lvl2pPr>
            <a:lvl3pPr>
              <a:defRPr sz="2400" smtId="4294967295"/>
            </a:lvl3pPr>
            <a:lvl4pPr>
              <a:defRPr sz="2000" smtId="4294967295"/>
            </a:lvl4pPr>
            <a:lvl5pPr>
              <a:defRPr sz="2000" smtId="4294967295"/>
            </a:lvl5pPr>
            <a:lvl6pPr>
              <a:defRPr sz="2000" smtId="4294967295"/>
            </a:lvl6pPr>
            <a:lvl7pPr>
              <a:defRPr sz="2000" smtId="4294967295"/>
            </a:lvl7pPr>
            <a:lvl8pPr>
              <a:defRPr sz="2000" smtId="4294967295"/>
            </a:lvl8pPr>
            <a:lvl9pPr>
              <a:defRPr sz="2000" smtId="4294967295"/>
            </a:lvl9pPr>
          </a:lstStyle>
          <a:p>
            <a:pPr lvl="0"/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 smtId="4294967295"/>
            </a:lvl1pPr>
            <a:lvl2pPr marL="457200" indent="0">
              <a:buNone/>
              <a:defRPr sz="1200" smtId="4294967295"/>
            </a:lvl2pPr>
            <a:lvl3pPr marL="914400" indent="0">
              <a:buNone/>
              <a:defRPr sz="1000" smtId="4294967295"/>
            </a:lvl3pPr>
            <a:lvl4pPr marL="1371600" indent="0">
              <a:buNone/>
              <a:defRPr sz="900" smtId="4294967295"/>
            </a:lvl4pPr>
            <a:lvl5pPr marL="1828800" indent="0">
              <a:buNone/>
              <a:defRPr sz="900" smtId="4294967295"/>
            </a:lvl5pPr>
            <a:lvl6pPr marL="2286000" indent="0">
              <a:buNone/>
              <a:defRPr sz="900" smtId="4294967295"/>
            </a:lvl6pPr>
            <a:lvl7pPr marL="2743200" indent="0">
              <a:buNone/>
              <a:defRPr sz="900" smtId="4294967295"/>
            </a:lvl7pPr>
            <a:lvl8pPr marL="3200400" indent="0">
              <a:buNone/>
              <a:defRPr sz="900" smtId="4294967295"/>
            </a:lvl8pPr>
            <a:lvl9pPr marL="3657600" indent="0">
              <a:buNone/>
              <a:defRPr sz="900" smtId="4294967295"/>
            </a:lvl9pPr>
          </a:lstStyle>
          <a:p>
            <a:pPr lvl="0"/>
            <a:r>
              <a:rPr lang="en-US" smtClean="0" smtId="4294967295"/>
              <a:t>Click to edit Master text styles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picTx" preserve="1">
  <p:cSld name="Picture with Caption"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 smtId="4294967295"/>
            </a:lvl1pPr>
          </a:lstStyle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 smtId="4294967295"/>
            </a:lvl1pPr>
            <a:lvl2pPr marL="457200" indent="0">
              <a:buNone/>
              <a:defRPr sz="2800" smtId="4294967295"/>
            </a:lvl2pPr>
            <a:lvl3pPr marL="914400" indent="0">
              <a:buNone/>
              <a:defRPr sz="2400" smtId="4294967295"/>
            </a:lvl3pPr>
            <a:lvl4pPr marL="1371600" indent="0">
              <a:buNone/>
              <a:defRPr sz="2000" smtId="4294967295"/>
            </a:lvl4pPr>
            <a:lvl5pPr marL="1828800" indent="0">
              <a:buNone/>
              <a:defRPr sz="2000" smtId="4294967295"/>
            </a:lvl5pPr>
            <a:lvl6pPr marL="2286000" indent="0">
              <a:buNone/>
              <a:defRPr sz="2000" smtId="4294967295"/>
            </a:lvl6pPr>
            <a:lvl7pPr marL="2743200" indent="0">
              <a:buNone/>
              <a:defRPr sz="2000" smtId="4294967295"/>
            </a:lvl7pPr>
            <a:lvl8pPr marL="3200400" indent="0">
              <a:buNone/>
              <a:defRPr sz="2000" smtId="4294967295"/>
            </a:lvl8pPr>
            <a:lvl9pPr marL="3657600" indent="0">
              <a:buNone/>
              <a:defRPr sz="2000" smtId="4294967295"/>
            </a:lvl9pPr>
          </a:lstStyle>
          <a:p>
            <a:endParaRPr lang="en-US" smtId="4294967295"/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 smtId="4294967295"/>
            </a:lvl1pPr>
            <a:lvl2pPr marL="457200" indent="0">
              <a:buNone/>
              <a:defRPr sz="1200" smtId="4294967295"/>
            </a:lvl2pPr>
            <a:lvl3pPr marL="914400" indent="0">
              <a:buNone/>
              <a:defRPr sz="1000" smtId="4294967295"/>
            </a:lvl3pPr>
            <a:lvl4pPr marL="1371600" indent="0">
              <a:buNone/>
              <a:defRPr sz="900" smtId="4294967295"/>
            </a:lvl4pPr>
            <a:lvl5pPr marL="1828800" indent="0">
              <a:buNone/>
              <a:defRPr sz="900" smtId="4294967295"/>
            </a:lvl5pPr>
            <a:lvl6pPr marL="2286000" indent="0">
              <a:buNone/>
              <a:defRPr sz="900" smtId="4294967295"/>
            </a:lvl6pPr>
            <a:lvl7pPr marL="2743200" indent="0">
              <a:buNone/>
              <a:defRPr sz="900" smtId="4294967295"/>
            </a:lvl7pPr>
            <a:lvl8pPr marL="3200400" indent="0">
              <a:buNone/>
              <a:defRPr sz="900" smtId="4294967295"/>
            </a:lvl8pPr>
            <a:lvl9pPr marL="3657600" indent="0">
              <a:buNone/>
              <a:defRPr sz="900" smtId="4294967295"/>
            </a:lvl9pPr>
          </a:lstStyle>
          <a:p>
            <a:pPr lvl="0"/>
            <a:r>
              <a:rPr lang="en-US" smtClean="0" smtId="4294967295"/>
              <a:t>Click to edit Master text styles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bg>
      <p:bgPr>
        <a:solidFill>
          <a:srgbClr val="00FF00"/>
        </a:solidFill>
      </p:bgPr>
    </p:bg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Id="42949672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 smtId="4294967295"/>
              <a:t>11/7/2009</a:t>
            </a:fld>
            <a:endParaRPr lang="en-US" smtId="4294967295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smtId="42949672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mtId="4294967295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Id="42949672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 smtId="4294967295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 smtId="4294967295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 smtId="4294967295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 smtId="4294967295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 smtId="4294967295"/>
      </a:defPPr>
      <a:lvl1pPr marL="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Java 15.6.0.0</a:t>
            </a:r>
          </a:p>
          <a:p>
            <a:pPr algn="ctr"/>
            <a:r>
              <a:t>Copyright 2004-2015 Aspose Pty Ltd.</a:t>
            </a:r>
          </a:p>
        </p:txBody>
      </p:sp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RELEASE_DATE" val="2015.07.27"/>
  <p:tag name="AS_TITLE" val="Aspose.Slides for Java"/>
  <p:tag name="AS_VERSION" val="15.6.0.0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E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  <a:tileRect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  <a:extrusionClr>
              <a:prstClr val="black"/>
            </a:extrusionClr>
            <a:contourClr>
              <a:prstClr val="black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</a:theme>
</file>

<file path=docProps/app.xml><?xml version="1.0" encoding="utf-8"?>
<Properties xmlns="http://schemas.openxmlformats.org/officeDocument/2006/extended-properties">
  <Template/>
  <Manager/>
  <Company/>
  <PresentationFormat>����� (4:3)</PresentationFormat>
  <TotalTime>10000</TotalTime>
  <SharedDoc>0</SharedDoc>
  <Application>Aspose.Slides for Java 15.6.0.0</Application>
  <AppVersion>14.0000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2015-09-20T02:52:15.225</cp:lastPrinted>
  <dcterms:created xsi:type="dcterms:W3CDTF">2015-09-20T02:52:15Z</dcterms:created>
  <dcterms:modified xsi:type="dcterms:W3CDTF">2015-09-20T02:52:15Z</dcterms:modified>
</cp:coreProperties>
</file>