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</p:sldIdLst>
  <p:sldSz cx="9144000" cy="6858000" type="screen4x3"/>
  <p:notesSz cx="6858000" cy="9144000"/>
  <p:custDataLst>
    <p:tags r:id="rId5"/>
  </p:custDataLst>
  <p:defaultTextStyle>
    <a:defPPr algn="l" rtl="0" eaLnBrk="1" hangingPunct="1">
      <a:defRPr kumimoji="0">
        <a:ea typeface="Arial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/>
        </p:txBody>
      </p:sp>
      <p:sp>
        <p:nvSpPr>
          <p:cNvPr id="1030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205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Title 1"/>
          <p:cNvSpPr/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/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307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Title 1"/>
          <p:cNvSpPr/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/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307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/>
  <Manager/>
  <Company/>
  <PresentationFormat/>
  <TotalTime>3</TotalTime>
  <SharedDoc>0</SharedDoc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Nausherwan Aslam</dc:creator>
  <cp:lastModifiedBy>Nausherwan Aslam</cp:lastModifiedBy>
  <cp:revision>1</cp:revision>
</cp:coreProperties>
</file>