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/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 smtId="4294967295">
                <a:ea typeface="Arial"/>
              </a:defRPr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1pPr>
            <a:lvl2pPr marL="45720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2pPr>
            <a:lvl3pPr marL="91440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3pPr>
            <a:lvl4pPr marL="1371600" indent="-1371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4pPr>
            <a:lvl5pPr marL="1828800" indent="-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5pPr>
            <a:lvl6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 smtId="4294967295">
                <a:ea typeface="Arial"/>
              </a:defRPr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1pPr>
            <a:lvl2pPr marL="45720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2pPr>
            <a:lvl3pPr marL="91440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3pPr>
            <a:lvl4pPr marL="1371600" indent="-1371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4pPr>
            <a:lvl5pPr marL="1828800" indent="-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5pPr>
            <a:lvl6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/>
        </p:txBody>
      </p:sp>
      <p:sp>
        <p:nvSpPr>
          <p:cNvPr id="1030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 smtId="4294967295">
                <a:ea typeface="Arial"/>
              </a:defRPr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1pPr>
            <a:lvl2pPr marL="45720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2pPr>
            <a:lvl3pPr marL="91440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3pPr>
            <a:lvl4pPr marL="1371600" indent="-1371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4pPr>
            <a:lvl5pPr marL="1828800" indent="-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5pPr>
            <a:lvl6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 smtId="4294967295">
                <a:ea typeface="Arial"/>
              </a:defRPr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5pPr>
            <a:lvl6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 algn="l" rtl="0" eaLnBrk="1" hangingPunct="1">
              <a:defRPr kumimoji="0" smtId="4294967295">
                <a:ea typeface="Arial"/>
              </a:defRPr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5pPr>
            <a:lvl6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 smtId="4294967295">
                  <a:ea typeface="Arial"/>
                </a:defRPr>
              </a:defPPr>
              <a:lvl1pPr mar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1pPr>
              <a:lvl2pPr marL="45720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2pPr>
              <a:lvl3pPr marL="914400" indent="-9144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3pPr>
              <a:lvl4pPr marL="1371600" indent="-1371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4pPr>
              <a:lvl5pPr marL="1828800" indent="-18288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5pPr>
              <a:lvl6pPr marL="0" algn="l" defTabSz="914400" rtl="0" eaLnBrk="1" latinLnBrk="0" hangingPunct="1">
                <a:defRPr kumimoji="0" sz="1800" kern="1200" smtId="4294967295">
                  <a:solidFill>
                    <a:schemeClr val="phClr"/>
                  </a:solidFill>
                  <a:latin typeface="Arial"/>
                  <a:ea typeface="Arial"/>
                  <a:cs typeface="Arial"/>
                </a:defRPr>
              </a:lvl6pPr>
              <a:lvl7pPr marL="0" algn="l" defTabSz="914400" rtl="0" eaLnBrk="1" latinLnBrk="0" hangingPunct="1">
                <a:defRPr kumimoji="0" sz="1800" kern="1200" smtId="4294967295">
                  <a:solidFill>
                    <a:schemeClr val="phClr"/>
                  </a:solidFill>
                  <a:latin typeface="Arial"/>
                  <a:ea typeface="Arial"/>
                  <a:cs typeface="Arial"/>
                </a:defRPr>
              </a:lvl7pPr>
              <a:lvl8pPr marL="0" algn="l" defTabSz="914400" rtl="0" eaLnBrk="1" latinLnBrk="0" hangingPunct="1">
                <a:defRPr kumimoji="0" sz="1800" kern="1200" smtId="4294967295">
                  <a:solidFill>
                    <a:schemeClr val="phClr"/>
                  </a:solidFill>
                  <a:latin typeface="Arial"/>
                  <a:ea typeface="Arial"/>
                  <a:cs typeface="Arial"/>
                </a:defRPr>
              </a:lvl8pPr>
            </a:lstStyle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>
              <a:defPPr algn="l" rtl="0" eaLnBrk="1" hangingPunct="1">
                <a:defRPr kumimoji="0" smtId="4294967295">
                  <a:ea typeface="Arial"/>
                </a:defRPr>
              </a:defPPr>
              <a:lvl1pPr mar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1pPr>
              <a:lvl2pPr marL="45720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2pPr>
              <a:lvl3pPr marL="914400" indent="-9144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3pPr>
              <a:lvl4pPr marL="1371600" indent="-13716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4pPr>
              <a:lvl5pPr marL="1828800" indent="-18288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kern="1200" smtId="4294967295">
                  <a:solidFill>
                    <a:schemeClr val="tx1"/>
                  </a:solidFill>
                  <a:latin typeface="Calibri" pitchFamily="2" charset="0"/>
                  <a:ea typeface="Arial"/>
                  <a:cs typeface="Arial"/>
                </a:defRPr>
              </a:lvl5pPr>
              <a:lvl6pPr marL="0" algn="l" defTabSz="914400" rtl="0" eaLnBrk="1" latinLnBrk="0" hangingPunct="1">
                <a:defRPr kumimoji="0" sz="1800" kern="1200" smtId="4294967295">
                  <a:solidFill>
                    <a:schemeClr val="phClr"/>
                  </a:solidFill>
                  <a:latin typeface="Arial"/>
                  <a:ea typeface="Arial"/>
                  <a:cs typeface="Arial"/>
                </a:defRPr>
              </a:lvl6pPr>
              <a:lvl7pPr marL="0" algn="l" defTabSz="914400" rtl="0" eaLnBrk="1" latinLnBrk="0" hangingPunct="1">
                <a:defRPr kumimoji="0" sz="1800" kern="1200" smtId="4294967295">
                  <a:solidFill>
                    <a:schemeClr val="phClr"/>
                  </a:solidFill>
                  <a:latin typeface="Arial"/>
                  <a:ea typeface="Arial"/>
                  <a:cs typeface="Arial"/>
                </a:defRPr>
              </a:lvl7pPr>
              <a:lvl8pPr marL="0" algn="l" defTabSz="914400" rtl="0" eaLnBrk="1" latinLnBrk="0" hangingPunct="1">
                <a:defRPr kumimoji="0" sz="1800" kern="1200" smtId="4294967295">
                  <a:solidFill>
                    <a:schemeClr val="phClr"/>
                  </a:solidFill>
                  <a:latin typeface="Arial"/>
                  <a:ea typeface="Arial"/>
                  <a:cs typeface="Arial"/>
                </a:defRPr>
              </a:lvl8pPr>
            </a:lstStyle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 algn="l" rtl="0" eaLnBrk="1" hangingPunct="1">
              <a:defRPr kumimoji="0" smtId="4294967295">
                <a:ea typeface="Arial"/>
              </a:defRPr>
            </a:defPPr>
            <a:lvl1pPr mar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sz="3200" b="1" i="0" u="none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Arial"/>
                <a:cs typeface="Arial"/>
              </a:defRPr>
            </a:lvl1pPr>
            <a:lvl2pPr marL="45720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2pPr>
            <a:lvl3pPr marL="91440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3pPr>
            <a:lvl4pPr marL="1371600" indent="-1371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4pPr>
            <a:lvl5pPr marL="1828800" indent="-1828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kern="1200" smtId="4294967295">
                <a:solidFill>
                  <a:schemeClr val="tx1"/>
                </a:solidFill>
                <a:latin typeface="Calibri" pitchFamily="2" charset="0"/>
                <a:ea typeface="Arial"/>
                <a:cs typeface="Arial"/>
              </a:defRPr>
            </a:lvl5pPr>
            <a:lvl6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1" latinLnBrk="0" hangingPunct="1">
              <a:defRPr kumimoji="0"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2015-09-20T02:52:18.842</cp:lastPrinted>
  <dcterms:created xsi:type="dcterms:W3CDTF">2015-09-20T02:52:18Z</dcterms:created>
  <dcterms:modified xsi:type="dcterms:W3CDTF">2015-09-20T02:52:18Z</dcterms:modified>
</cp:coreProperties>
</file>