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 type="screen4x3"/>
  <p:notesSz cx="6858000" cy="9144000"/>
  <p:custDataLst>
    <p:tags r:id="rId6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commentAuthors.xml><?xml version="1.0" encoding="utf-8"?>
<p:cmAuthorLst xmlns:p="http://schemas.openxmlformats.org/presentationml/2006/main">
  <p:cmAuthor id="0" name="masood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5-07-23T17:24:16.3840000" idx="1">
    <p:pos x="10" y="10"/>
    <p:text>First comment</p:text>
  </p:cm>
</p:cmLst>
</file>

<file path=ppt/comments/comment2.xml><?xml version="1.0" encoding="utf-8"?>
<p:cmLst xmlns:a="http://schemas.openxmlformats.org/drawingml/2006/main" xmlns:p="http://schemas.openxmlformats.org/presentationml/2006/main">
  <p:cm authorId="0" dt="2015-07-23T17:24:27.0110000" idx="2">
    <p:pos x="10" y="10"/>
    <p:text>second comment</p:text>
  </p:cm>
</p:cmLst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AD02-98C8-4C84-9581-C150C23DBD9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E8780-41B2-4783-95AB-A777CD1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 notes for first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E8780-41B2-4783-95AB-A777CD158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022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comments" Target="../comments/comment1.xml" /><Relationship Id="rId4" Type="http://schemas.openxmlformats.org/officeDocument/2006/relationships/hyperlink" Target="Aspose.ppt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2.xml" /><Relationship Id="rId3" Type="http://schemas.openxmlformats.org/officeDocument/2006/relationships/hyperlink" Target="Aspose.tif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</a:t>
            </a:r>
            <a:r>
              <a:rPr smtClean="0">
                <a:solidFill>
                  <a:srgbClr val="953735"/>
                </a:solidFill>
              </a:rPr>
              <a:t>There</a:t>
            </a:r>
            <a:endParaRPr lang="en-US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r>
              <a:rPr lang="en-US" smtClean="0">
                <a:solidFill>
                  <a:srgbClr val="953735"/>
                </a:solidFill>
                <a:hlinkClick r:id="rId4" action="ppaction://hlinkpres?slideindex=1&amp;slidetitle="/>
              </a:rPr>
              <a:t>www.aspose.com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" name="Isosceles Triangle 1" descr="Shape1"/>
          <p:cNvSpPr/>
          <p:nvPr/>
        </p:nvSpPr>
        <p:spPr>
          <a:xfrm>
            <a:off x="5004048" y="609600"/>
            <a:ext cx="1091952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3" action="ppaction://hlinkfile"/>
              </a:rPr>
              <a:t>Banckle</a:t>
            </a:r>
            <a:endParaRPr lang="en-US"/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TotalTime>6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masood</cp:lastModifiedBy>
  <cp:revision>5</cp:revision>
</cp:coreProperties>
</file>