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 descr=""/>
        <p:cNvGrpSpPr/>
        <p:nvPr/>
      </p:nvGrpSpPr>
      <p:grpSpPr/>
      <p:sp>
        <p:nvSpPr>
          <p:cNvPr id="1026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/>
        </p:txBody>
      </p:sp>
      <p:sp>
        <p:nvSpPr>
          <p:cNvPr id="1030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 descr=""/>
        <p:cNvGrpSpPr/>
        <p:nvPr/>
      </p:nvGrpSpPr>
      <p:grpSpPr/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 descr=""/>
        <p:cNvGrpSpPr/>
        <p:nvPr/>
      </p:nvGrpSpPr>
      <p:grpSpPr/>
      <p:sp>
        <p:nvSpPr>
          <p:cNvPr id="3074" name="Title 1"/>
          <p:cNvSpPr/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/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otalTime>3</TotalTime>
  <SharedDoc>0</SharedDoc>
  <HyperlinkBase/>
  <Application>Microsoft Office PowerPoint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Nausherwan Aslam</dc:creator>
  <cp:lastModifiedBy>Nausherwan Aslam</cp:lastModifiedBy>
  <cp:revision>1</cp:revision>
  <cp:lastPrinted>2014-02-21T18:36:38.844</cp:lastPrinted>
  <dcterms:created xsi:type="dcterms:W3CDTF">2014-02-21T13:27:25Z</dcterms:created>
  <dcterms:modified xsi:type="dcterms:W3CDTF">2014-02-21T13:30:45Z</dcterms:modified>
</cp:coreProperties>
</file>