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Aspose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Welcome to </a:t>
            </a:r>
            <a:r>
              <a:rPr lang="en-US" dirty="0" err="1" smtClean="0"/>
              <a:t>Aspose</a:t>
            </a:r>
            <a:r>
              <a:rPr lang="en-US" dirty="0" smtClean="0"/>
              <a:t> </a:t>
            </a:r>
            <a:r>
              <a:rPr lang="en-US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93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RELEASE_DATE" val="2015.05.18"/>
  <p:tag name="AS_TITLE" val="Aspose.Slides for Java"/>
  <p:tag name="AS_VERSION" val="15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 to Aspose Title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masood</cp:lastModifiedBy>
  <cp:revision>7</cp:revision>
  <dcterms:modified xsi:type="dcterms:W3CDTF">2015-07-29T09:27:06Z</dcterms:modified>
</cp:coreProperties>
</file>