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21DA-8FFF-451E-A778-5841A850947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569A-05DA-4509-93F5-FA38AED6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6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21DA-8FFF-451E-A778-5841A850947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569A-05DA-4509-93F5-FA38AED6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7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21DA-8FFF-451E-A778-5841A850947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569A-05DA-4509-93F5-FA38AED6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0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21DA-8FFF-451E-A778-5841A850947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569A-05DA-4509-93F5-FA38AED6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9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21DA-8FFF-451E-A778-5841A850947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569A-05DA-4509-93F5-FA38AED6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2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21DA-8FFF-451E-A778-5841A850947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569A-05DA-4509-93F5-FA38AED6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2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21DA-8FFF-451E-A778-5841A850947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569A-05DA-4509-93F5-FA38AED6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21DA-8FFF-451E-A778-5841A850947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569A-05DA-4509-93F5-FA38AED6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21DA-8FFF-451E-A778-5841A850947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569A-05DA-4509-93F5-FA38AED6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7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21DA-8FFF-451E-A778-5841A850947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569A-05DA-4509-93F5-FA38AED6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6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21DA-8FFF-451E-A778-5841A850947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569A-05DA-4509-93F5-FA38AED6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1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21DA-8FFF-451E-A778-5841A8509476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9569A-05DA-4509-93F5-FA38AED6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5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VBA Macro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VBA Macro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masood</dc:creator>
  <cp:lastModifiedBy>masood</cp:lastModifiedBy>
  <cp:revision>2</cp:revision>
  <dcterms:created xsi:type="dcterms:W3CDTF">2015-07-31T11:55:41Z</dcterms:created>
  <dcterms:modified xsi:type="dcterms:W3CDTF">2015-07-31T12:02:13Z</dcterms:modified>
</cp:coreProperties>
</file>