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4.10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Aspose 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Aspose 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Aspose 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Aspose 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Aspose 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Aspose Slides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r>
              <a:rPr lang="en-US"/>
              <a:t>Aspose Slides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r>
              <a:rPr lang="en-US"/>
              <a:t>Aspose Slides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r>
              <a:rPr lang="en-US"/>
              <a:t>Aspose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Aspose Slides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Aspose Slides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Aspose 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descr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3FA452F-702B-445B-8B94-C125EF72D92F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3" name="Footer Placeholder 2" descr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r>
              <a:rPr lang="en-US"/>
              <a:t>Aspose Slides</a:t>
            </a:r>
          </a:p>
        </p:txBody>
      </p:sp>
      <p:sp>
        <p:nvSpPr>
          <p:cNvPr id="4" name="Slide Number Placeholder 3" descr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C557565-FC5B-491B-A3A3-62D626A71B90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14.10.0.0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4.12.26"/>
  <p:tag name="AS_TITLE" val="Aspose.Slides for Java"/>
  <p:tag name="AS_VERSION" val="14.10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Application>Aspose.Slides for Java 14.10.0.0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2015-02-11T13:26:25.577</cp:lastPrinted>
  <dcterms:created xsi:type="dcterms:W3CDTF">2015-02-11T13:26:25Z</dcterms:created>
  <dcterms:modified xsi:type="dcterms:W3CDTF">2015-02-11T13:26:25Z</dcterms:modified>
</cp:coreProperties>
</file>