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741C5-13A0-4093-B8F6-1E76F8400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A5233-2CD8-47D9-ACC7-FA5511F702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00424-A94B-4C30-9DB8-15EF83FE86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8FD79-66D8-4524-A10C-B26EA34134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C44A0F-7A50-49F1-A11E-321F4E0FFC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2B66F-C1C9-4CC9-8846-CFA147398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B6CF4-E5D2-4172-910B-06455260C7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43AFB-CBF1-4369-B148-F5B120B85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AA93E-E904-494B-BFC3-23E1565C9E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9B836-45F9-4863-9B09-1D38F1F534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6E0D1-2720-48F8-B27D-D7E7FB3B12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6C8BF9C-5181-4787-83E8-44DD10B1C4B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635000" y="635000"/>
            <a:ext cx="1270000" cy="254000"/>
          </a:xfrm>
          <a:prstGeom prst="line">
            <a:avLst/>
          </a:prstGeom>
          <a:noFill/>
          <a:ln w="9525" cmpd="dbl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0" y="1270000"/>
            <a:ext cx="3810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/>
            <a:r>
              <a:rPr lang="en-US" sz="3200" b="1" i="1" u="sng">
                <a:solidFill>
                  <a:srgbClr val="FF0000"/>
                </a:solidFill>
              </a:rPr>
              <a:t>Hello, World!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35000" y="635000"/>
            <a:ext cx="1270000" cy="2540000"/>
          </a:xfrm>
          <a:prstGeom prst="star32">
            <a:avLst>
              <a:gd name="adj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1905000" y="1905000"/>
            <a:ext cx="1270000" cy="2540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Shoaib</cp:lastModifiedBy>
  <cp:revision>1</cp:revision>
  <cp:lastPrinted>1601-01-01T00:00:00Z</cp:lastPrinted>
  <dcterms:created xsi:type="dcterms:W3CDTF">1601-01-01T00:00:00Z</dcterms:created>
  <dcterms:modified xsi:type="dcterms:W3CDTF">2015-02-12T13:57:42Z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