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1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>
        <a:effectLst/>
      </a:defRPr>
    </a:defPPr>
    <a:lvl1pPr marL="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diagrams/colors1.xml><?xml version="1.0" encoding="utf-8"?>
<dgm:colorsDef xmlns:a="http://schemas.openxmlformats.org/drawingml/2006/main" xmlns:dgm="http://schemas.openxmlformats.org/drawingml/2006/diagram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a="http://schemas.openxmlformats.org/drawingml/2006/main" xmlns:r="http://schemas.openxmlformats.org/officeDocument/2006/relationships" xmlns:dgm="http://schemas.openxmlformats.org/drawingml/2006/diagram">
  <dgm:ptLst>
    <dgm:pt modelId="{7925E7C7-16D6-4095-89D0-FCE6738A1F5B}" type="doc">
      <dgm:prSet loTypeId="urn:microsoft.com/office/officeart/2005/8/layout/hChevron3" loCatId="process" qsTypeId="urn:microsoft.com/office/officeart/2005/8/quickstyle/simple1" csTypeId="urn:microsoft.com/office/officeart/2005/8/colors/accent1_2" phldr="0"/>
      <dgm:spPr/>
      <dgm:t>
        <a:bodyPr/>
        <a:lstStyle/>
        <a:p/>
      </dgm:t>
    </dgm:pt>
    <dgm:pt modelId="{91576DA0-987A-4D6F-AF83-7BB434FFCF33}" type="parTrans" cxnId="{B96941C9-54D5-4C98-9142-74A887C9872E}">
      <dgm:prSet/>
      <dgm:spPr/>
      <dgm:t>
        <a:bodyPr/>
        <a:lstStyle/>
        <a:p/>
      </dgm:t>
    </dgm:pt>
    <dgm:pt modelId="{AEAA8DFB-2F50-4E02-B677-BD0215013C04}">
      <dgm:prSet phldrT="[Text]" phldr="1"/>
      <dgm:spPr/>
      <dgm:t>
        <a:bodyPr/>
        <a:lstStyle/>
        <a:p>
          <a:endParaRPr lang="en-US">
            <a:effectLst/>
          </a:endParaRPr>
        </a:p>
      </dgm:t>
    </dgm:pt>
    <dgm:pt modelId="{8503FF37-C944-4D9A-931C-0C833A1FFBA3}" type="sibTrans" cxnId="{B96941C9-54D5-4C98-9142-74A887C9872E}">
      <dgm:prSet/>
      <dgm:spPr/>
      <dgm:t>
        <a:bodyPr/>
        <a:lstStyle/>
        <a:p/>
      </dgm:t>
    </dgm:pt>
    <dgm:pt modelId="{31771673-6A2C-4A4E-BCD5-4595DC4E39EE}" type="parTrans" cxnId="{9E5D97FE-E8C3-4972-B24B-B6D0A2FB3FBB}">
      <dgm:prSet/>
      <dgm:spPr/>
      <dgm:t>
        <a:bodyPr/>
        <a:lstStyle/>
        <a:p/>
      </dgm:t>
    </dgm:pt>
    <dgm:pt modelId="{6E91A5E6-3F24-4D5B-BB58-416EEE559148}">
      <dgm:prSet phldrT="[Text]" phldr="1"/>
      <dgm:spPr/>
      <dgm:t>
        <a:bodyPr/>
        <a:lstStyle/>
        <a:p>
          <a:endParaRPr lang="en-US">
            <a:effectLst/>
          </a:endParaRPr>
        </a:p>
      </dgm:t>
    </dgm:pt>
    <dgm:pt modelId="{BF5E141C-C705-4BFD-8FAA-A72BDC2CD70D}" type="sibTrans" cxnId="{9E5D97FE-E8C3-4972-B24B-B6D0A2FB3FBB}">
      <dgm:prSet/>
      <dgm:spPr/>
      <dgm:t>
        <a:bodyPr/>
        <a:lstStyle/>
        <a:p/>
      </dgm:t>
    </dgm:pt>
    <dgm:pt modelId="{7F21F9AA-D7F2-49D6-9AED-F254069D9331}" type="parTrans" cxnId="{6008F30A-0C8F-4F8B-AAD6-B28B32A90277}">
      <dgm:prSet/>
      <dgm:spPr/>
      <dgm:t>
        <a:bodyPr/>
        <a:lstStyle/>
        <a:p/>
      </dgm:t>
    </dgm:pt>
    <dgm:pt modelId="{20E3D230-454C-4A4E-B714-4E70FB2F7523}">
      <dgm:prSet phldrT="[Text]" phldr="1"/>
      <dgm:spPr/>
      <dgm:t>
        <a:bodyPr/>
        <a:lstStyle/>
        <a:p>
          <a:endParaRPr lang="en-US">
            <a:effectLst/>
          </a:endParaRPr>
        </a:p>
      </dgm:t>
    </dgm:pt>
    <dgm:pt modelId="{B1956BC2-B3B9-499C-8A3F-7355F164B7F7}" type="sibTrans" cxnId="{6008F30A-0C8F-4F8B-AAD6-B28B32A90277}">
      <dgm:prSet/>
      <dgm:spPr/>
      <dgm:t>
        <a:bodyPr/>
        <a:lstStyle/>
        <a:p/>
      </dgm:t>
    </dgm:pt>
    <dgm:pt modelId="{928B5363-7AFF-434F-A679-E2205996B4EA}" type="parTrans" cxnId="{B6E20707-156F-44EE-B115-CF0EC0AFC359}">
      <dgm:prSet/>
      <dgm:spPr/>
      <dgm:t>
        <a:bodyPr/>
        <a:lstStyle/>
        <a:p/>
      </dgm:t>
    </dgm:pt>
    <dgm:pt modelId="{136D5C17-9C6D-490E-8F2D-80E8703E6FE3}">
      <dgm:prSet/>
      <dgm:spPr>
        <a:solidFill>
          <a:srgbClr val="FF0000"/>
        </a:solidFill>
      </dgm:spPr>
      <dgm:t>
        <a:bodyPr/>
        <a:lstStyle/>
        <a:p>
          <a:r>
            <a:t>Some text</a:t>
          </a:r>
        </a:p>
      </dgm:t>
    </dgm:pt>
    <dgm:pt modelId="{8552C129-D873-455A-8AAB-51243151D144}" type="sibTrans" cxnId="{B6E20707-156F-44EE-B115-CF0EC0AFC359}">
      <dgm:prSet/>
      <dgm:spPr/>
      <dgm:t>
        <a:bodyPr/>
        <a:lstStyle/>
        <a:p/>
      </dgm:t>
    </dgm:pt>
    <dgm:pt modelId="{B43CB5FC-1EC6-470F-BAAC-F1F3CDCCE4D9}" type="pres">
      <dgm:prSet presAssocID="{7925E7C7-16D6-4095-89D0-FCE6738A1F5B}" presName="Name0">
        <dgm:presLayoutVars>
          <dgm:dir/>
          <dgm:resizeHandles val="exact"/>
        </dgm:presLayoutVars>
      </dgm:prSet>
      <dgm:spPr/>
      <dgm:t>
        <a:bodyPr/>
        <a:lstStyle/>
        <a:p/>
      </dgm:t>
    </dgm:pt>
    <dgm:pt modelId="{8B928467-2342-4523-A276-E80F57F7F5B5}" type="pres">
      <dgm:prSet presAssocID="{AEAA8DFB-2F50-4E02-B677-BD0215013C04}" presName="parTxOnly" presStyleLbl="node1" presStyleCnt="4">
        <dgm:presLayoutVars>
          <dgm:bulletEnabled val="1"/>
        </dgm:presLayoutVars>
      </dgm:prSet>
      <dgm:spPr/>
      <dgm:t>
        <a:bodyPr/>
        <a:lstStyle/>
        <a:p/>
      </dgm:t>
    </dgm:pt>
    <dgm:pt modelId="{D82DB127-A16C-4E76-B979-DBCCB87538F6}" type="pres">
      <dgm:prSet presAssocID="{8503FF37-C944-4D9A-931C-0C833A1FFBA3}" presName="parSpace"/>
      <dgm:spPr/>
      <dgm:t>
        <a:bodyPr/>
        <a:lstStyle/>
        <a:p/>
      </dgm:t>
    </dgm:pt>
    <dgm:pt modelId="{868A0B86-562E-4F4E-9B6B-AA46EC0AE438}" type="pres">
      <dgm:prSet presAssocID="{6E91A5E6-3F24-4D5B-BB58-416EEE559148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/>
      </dgm:t>
    </dgm:pt>
    <dgm:pt modelId="{7BFAE6FA-714A-4A9F-AC91-7F791E6DBDD2}" type="pres">
      <dgm:prSet presAssocID="{BF5E141C-C705-4BFD-8FAA-A72BDC2CD70D}" presName="parSpace"/>
      <dgm:spPr/>
      <dgm:t>
        <a:bodyPr/>
        <a:lstStyle/>
        <a:p/>
      </dgm:t>
    </dgm:pt>
    <dgm:pt modelId="{72BFB953-B426-4471-81A3-7FDF9A5B61C3}" type="pres">
      <dgm:prSet presAssocID="{20E3D230-454C-4A4E-B714-4E70FB2F7523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/>
      </dgm:t>
    </dgm:pt>
    <dgm:pt modelId="{AEF5FE8B-121A-4831-947D-59F57B796553}" type="pres">
      <dgm:prSet presAssocID="{B1956BC2-B3B9-499C-8A3F-7355F164B7F7}" presName="parSpace" presStyleLbl=""/>
      <dgm:spPr/>
      <dgm:t>
        <a:bodyPr/>
        <a:lstStyle/>
        <a:p/>
      </dgm:t>
    </dgm:pt>
    <dgm:pt modelId="{B2BA4BE1-328C-483B-9600-9BDFDF306277}" type="pres">
      <dgm:prSet presAssocID="{136D5C17-9C6D-490E-8F2D-80E8703E6FE3}" presName="parTxOnly" presStyleLbl="node1" presStyleIdx="3" presStyleCnt="4"/>
      <dgm:spPr/>
      <dgm:t>
        <a:bodyPr/>
        <a:lstStyle/>
        <a:p/>
      </dgm:t>
    </dgm:pt>
  </dgm:ptLst>
  <dgm:cxnLst>
    <dgm:cxn modelId="{B96941C9-54D5-4C98-9142-74A887C9872E}" srcId="{7925E7C7-16D6-4095-89D0-FCE6738A1F5B}" destId="{AEAA8DFB-2F50-4E02-B677-BD0215013C04}" srcOrd="0" destOrd="0" parTransId="{91576DA0-987A-4D6F-AF83-7BB434FFCF33}" sibTransId="{8503FF37-C944-4D9A-931C-0C833A1FFBA3}"/>
    <dgm:cxn modelId="{9E5D97FE-E8C3-4972-B24B-B6D0A2FB3FBB}" srcId="{7925E7C7-16D6-4095-89D0-FCE6738A1F5B}" destId="{6E91A5E6-3F24-4D5B-BB58-416EEE559148}" srcOrd="1" destOrd="0" parTransId="{31771673-6A2C-4A4E-BCD5-4595DC4E39EE}" sibTransId="{BF5E141C-C705-4BFD-8FAA-A72BDC2CD70D}"/>
    <dgm:cxn modelId="{6008F30A-0C8F-4F8B-AAD6-B28B32A90277}" srcId="{7925E7C7-16D6-4095-89D0-FCE6738A1F5B}" destId="{20E3D230-454C-4A4E-B714-4E70FB2F7523}" srcOrd="2" destOrd="0" parTransId="{7F21F9AA-D7F2-49D6-9AED-F254069D9331}" sibTransId="{B1956BC2-B3B9-499C-8A3F-7355F164B7F7}"/>
    <dgm:cxn modelId="{B6E20707-156F-44EE-B115-CF0EC0AFC359}" srcId="{7925E7C7-16D6-4095-89D0-FCE6738A1F5B}" destId="{136D5C17-9C6D-490E-8F2D-80E8703E6FE3}" srcOrd="3" destOrd="0" parTransId="{928B5363-7AFF-434F-A679-E2205996B4EA}" sibTransId="{8552C129-D873-455A-8AAB-51243151D144}"/>
    <dgm:cxn modelId="{335CA337-2362-460D-8EC0-05DC9B3AA77E}" type="presOf" srcId="{7925E7C7-16D6-4095-89D0-FCE6738A1F5B}" destId="{B43CB5FC-1EC6-470F-BAAC-F1F3CDCCE4D9}" srcOrd="0" destOrd="0" presId="urn:microsoft.com/office/officeart/2005/8/layout/hChevron3"/>
    <dgm:cxn modelId="{CB7A3B34-D534-4524-A090-52A62C2FA0FC}" type="presParOf" srcId="{B43CB5FC-1EC6-470F-BAAC-F1F3CDCCE4D9}" destId="{8B928467-2342-4523-A276-E80F57F7F5B5}" srcOrd="0" destOrd="0" presId="urn:microsoft.com/office/officeart/2005/8/layout/hChevron3"/>
    <dgm:cxn modelId="{F7C00EB4-483B-4882-B74F-CFB8E06E0E4D}" type="presOf" srcId="{AEAA8DFB-2F50-4E02-B677-BD0215013C04}" destId="{8B928467-2342-4523-A276-E80F57F7F5B5}" srcOrd="0" destOrd="0" presId="urn:microsoft.com/office/officeart/2005/8/layout/hChevron3"/>
    <dgm:cxn modelId="{44C61332-A900-4F87-A24C-99B101D39CCA}" type="presParOf" srcId="{B43CB5FC-1EC6-470F-BAAC-F1F3CDCCE4D9}" destId="{D82DB127-A16C-4E76-B979-DBCCB87538F6}" srcOrd="1" destOrd="0" presId="urn:microsoft.com/office/officeart/2005/8/layout/hChevron3"/>
    <dgm:cxn modelId="{703E39C1-84B4-4C43-AB56-EF63175C202C}" type="presParOf" srcId="{B43CB5FC-1EC6-470F-BAAC-F1F3CDCCE4D9}" destId="{868A0B86-562E-4F4E-9B6B-AA46EC0AE438}" srcOrd="2" destOrd="0" presId="urn:microsoft.com/office/officeart/2005/8/layout/hChevron3"/>
    <dgm:cxn modelId="{D1E845E2-754C-471D-8C0A-7D14F606B97D}" type="presOf" srcId="{6E91A5E6-3F24-4D5B-BB58-416EEE559148}" destId="{868A0B86-562E-4F4E-9B6B-AA46EC0AE438}" srcOrd="0" destOrd="0" presId="urn:microsoft.com/office/officeart/2005/8/layout/hChevron3"/>
    <dgm:cxn modelId="{0F5E2FCA-3F8C-4B48-803A-16AC855EC04A}" type="presParOf" srcId="{B43CB5FC-1EC6-470F-BAAC-F1F3CDCCE4D9}" destId="{7BFAE6FA-714A-4A9F-AC91-7F791E6DBDD2}" srcOrd="3" destOrd="0" presId="urn:microsoft.com/office/officeart/2005/8/layout/hChevron3"/>
    <dgm:cxn modelId="{EA0CAEF6-7E13-4FD8-A61E-077619E56E06}" type="presParOf" srcId="{B43CB5FC-1EC6-470F-BAAC-F1F3CDCCE4D9}" destId="{72BFB953-B426-4471-81A3-7FDF9A5B61C3}" srcOrd="4" destOrd="0" presId="urn:microsoft.com/office/officeart/2005/8/layout/hChevron3"/>
    <dgm:cxn modelId="{FBDDF34D-4525-4B64-A4A4-637B835410EB}" type="presOf" srcId="{20E3D230-454C-4A4E-B714-4E70FB2F7523}" destId="{72BFB953-B426-4471-81A3-7FDF9A5B61C3}" srcOrd="0" destOrd="0" presId="urn:microsoft.com/office/officeart/2005/8/layout/hChevron3"/>
    <dgm:cxn modelId="{738E7766-AF41-4DC0-AF0D-1B096A536AF6}" type="presParOf" srcId="{B43CB5FC-1EC6-470F-BAAC-F1F3CDCCE4D9}" destId="{AEF5FE8B-121A-4831-947D-59F57B796553}" srcOrd="5" destOrd="0" presId="urn:microsoft.com/office/officeart/2005/8/layout/hChevron3"/>
    <dgm:cxn modelId="{6964CFB9-6851-4843-B1B0-2A79684D167E}" type="presParOf" srcId="{B43CB5FC-1EC6-470F-BAAC-F1F3CDCCE4D9}" destId="{B2BA4BE1-328C-483B-9600-9BDFDF306277}" srcOrd="6" destOrd="0" presId="urn:microsoft.com/office/officeart/2005/8/layout/hChevron3"/>
    <dgm:cxn modelId="{3B70315D-C7DB-4ED3-A8B0-91C6083603D1}" type="presOf" srcId="{136D5C17-9C6D-490E-8F2D-80E8703E6FE3}" destId="{B2BA4BE1-328C-483B-9600-9BDFDF306277}" srcOrd="0" destOrd="0" presId="urn:microsoft.com/office/officeart/2005/8/layout/hChevron3"/>
  </dgm:cxnLst>
  <dgm:bg/>
  <dgm:whole>
    <a:ln/>
  </dgm:whole>
</dgm:dataModel>
</file>

<file path=ppt/diagrams/layout1.xml><?xml version="1.0" encoding="utf-8"?>
<dgm:layoutDef xmlns:a="http://schemas.openxmlformats.org/drawingml/2006/main" xmlns:r="http://schemas.openxmlformats.org/officeDocument/2006/relationships" xmlns:dgm="http://schemas.openxmlformats.org/drawingml/2006/diagram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/>
            </dgm:ruleLst>
          </dgm:layoutNode>
          <dgm:forEach name="Name16" axis="followSib" ptType="sibTrans" cnt="1">
            <dgm:layoutNode name="parAndChSpace">
              <dgm:alg type="sp"/>
              <dgm:shape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/>
            </dgm:ruleLst>
          </dgm:layoutNode>
          <dgm:forEach name="Name28" axis="followSib" ptType="sibTrans" cnt="1">
            <dgm:layoutNode name="parSpace">
              <dgm:alg type="sp"/>
              <dgm:shape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a="http://schemas.openxmlformats.org/drawingml/2006/main" xmlns:dgm="http://schemas.openxmlformats.org/drawingml/2006/diagram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 smtClean="0">
                <a:effectLst/>
              </a:rPr>
              <a:t>Click to edit Master subtitle style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eaVert"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effectLst/>
        </p:spPr>
        <p:txBody>
          <a:bodyPr vert="eaVert"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effectLst/>
        </p:spPr>
        <p:txBody>
          <a:bodyPr vert="eaVert"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/>
        </p:spPr>
        <p:txBody>
          <a:bodyPr anchor="t"/>
          <a:lstStyle>
            <a:lvl1pPr algn="l">
              <a:defRPr sz="4000" b="1" cap="all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effectLst/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effectLst/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>
                <a:effectLst/>
              </a:defRPr>
            </a:lvl2pPr>
            <a:lvl3pPr marL="914400" indent="0">
              <a:buNone/>
              <a:defRPr sz="1800" b="1">
                <a:effectLst/>
              </a:defRPr>
            </a:lvl3pPr>
            <a:lvl4pPr marL="1371600" indent="0">
              <a:buNone/>
              <a:defRPr sz="1600" b="1">
                <a:effectLst/>
              </a:defRPr>
            </a:lvl4pPr>
            <a:lvl5pPr marL="1828800" indent="0">
              <a:buNone/>
              <a:defRPr sz="1600" b="1">
                <a:effectLst/>
              </a:defRPr>
            </a:lvl5pPr>
            <a:lvl6pPr marL="2286000" indent="0">
              <a:buNone/>
              <a:defRPr sz="1600" b="1">
                <a:effectLst/>
              </a:defRPr>
            </a:lvl6pPr>
            <a:lvl7pPr marL="2743200" indent="0">
              <a:buNone/>
              <a:defRPr sz="1600" b="1">
                <a:effectLst/>
              </a:defRPr>
            </a:lvl7pPr>
            <a:lvl8pPr marL="3200400" indent="0">
              <a:buNone/>
              <a:defRPr sz="1600" b="1">
                <a:effectLst/>
              </a:defRPr>
            </a:lvl8pPr>
            <a:lvl9pPr marL="3657600" indent="0">
              <a:buNone/>
              <a:defRPr sz="1600" b="1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effectLst/>
        </p:spPr>
        <p:txBody>
          <a:bodyPr/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  <a:lvl6pPr>
              <a:defRPr sz="1600">
                <a:effectLst/>
              </a:defRPr>
            </a:lvl6pPr>
            <a:lvl7pPr>
              <a:defRPr sz="1600">
                <a:effectLst/>
              </a:defRPr>
            </a:lvl7pPr>
            <a:lvl8pPr>
              <a:defRPr sz="1600">
                <a:effectLst/>
              </a:defRPr>
            </a:lvl8pPr>
            <a:lvl9pPr>
              <a:defRPr sz="16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effectLst/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>
                <a:effectLst/>
              </a:defRPr>
            </a:lvl2pPr>
            <a:lvl3pPr marL="914400" indent="0">
              <a:buNone/>
              <a:defRPr sz="1800" b="1">
                <a:effectLst/>
              </a:defRPr>
            </a:lvl3pPr>
            <a:lvl4pPr marL="1371600" indent="0">
              <a:buNone/>
              <a:defRPr sz="1600" b="1">
                <a:effectLst/>
              </a:defRPr>
            </a:lvl4pPr>
            <a:lvl5pPr marL="1828800" indent="0">
              <a:buNone/>
              <a:defRPr sz="1600" b="1">
                <a:effectLst/>
              </a:defRPr>
            </a:lvl5pPr>
            <a:lvl6pPr marL="2286000" indent="0">
              <a:buNone/>
              <a:defRPr sz="1600" b="1">
                <a:effectLst/>
              </a:defRPr>
            </a:lvl6pPr>
            <a:lvl7pPr marL="2743200" indent="0">
              <a:buNone/>
              <a:defRPr sz="1600" b="1">
                <a:effectLst/>
              </a:defRPr>
            </a:lvl7pPr>
            <a:lvl8pPr marL="3200400" indent="0">
              <a:buNone/>
              <a:defRPr sz="1600" b="1">
                <a:effectLst/>
              </a:defRPr>
            </a:lvl8pPr>
            <a:lvl9pPr marL="3657600" indent="0">
              <a:buNone/>
              <a:defRPr sz="1600" b="1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effectLst/>
        </p:spPr>
        <p:txBody>
          <a:bodyPr/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  <a:lvl6pPr>
              <a:defRPr sz="1600">
                <a:effectLst/>
              </a:defRPr>
            </a:lvl6pPr>
            <a:lvl7pPr>
              <a:defRPr sz="1600">
                <a:effectLst/>
              </a:defRPr>
            </a:lvl7pPr>
            <a:lvl8pPr>
              <a:defRPr sz="1600">
                <a:effectLst/>
              </a:defRPr>
            </a:lvl8pPr>
            <a:lvl9pPr>
              <a:defRPr sz="16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effectLst/>
        </p:spPr>
        <p:txBody>
          <a:bodyPr anchor="b"/>
          <a:lstStyle>
            <a:lvl1pPr algn="l">
              <a:defRPr sz="2000" b="1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effectLst/>
        </p:spPr>
        <p:txBody>
          <a:bodyPr/>
          <a:lstStyle>
            <a:lvl1pPr>
              <a:defRPr sz="3200">
                <a:effectLst/>
              </a:defRPr>
            </a:lvl1pPr>
            <a:lvl2pPr>
              <a:defRPr sz="2800">
                <a:effectLst/>
              </a:defRPr>
            </a:lvl2pPr>
            <a:lvl3pPr>
              <a:defRPr sz="2400">
                <a:effectLst/>
              </a:defRPr>
            </a:lvl3pPr>
            <a:lvl4pPr>
              <a:defRPr sz="2000">
                <a:effectLst/>
              </a:defRPr>
            </a:lvl4pPr>
            <a:lvl5pPr>
              <a:defRPr sz="2000">
                <a:effectLst/>
              </a:defRPr>
            </a:lvl5pPr>
            <a:lvl6pPr>
              <a:defRPr sz="2000">
                <a:effectLst/>
              </a:defRPr>
            </a:lvl6pPr>
            <a:lvl7pPr>
              <a:defRPr sz="2000">
                <a:effectLst/>
              </a:defRPr>
            </a:lvl7pPr>
            <a:lvl8pPr>
              <a:defRPr sz="2000">
                <a:effectLst/>
              </a:defRPr>
            </a:lvl8pPr>
            <a:lvl9pPr>
              <a:defRPr sz="20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effectLst/>
        </p:spPr>
        <p:txBody>
          <a:bodyPr/>
          <a:lstStyle>
            <a:lvl1pPr marL="0" indent="0">
              <a:buNone/>
              <a:defRPr sz="1400">
                <a:effectLst/>
              </a:defRPr>
            </a:lvl1pPr>
            <a:lvl2pPr marL="457200" indent="0">
              <a:buNone/>
              <a:defRPr sz="1200">
                <a:effectLst/>
              </a:defRPr>
            </a:lvl2pPr>
            <a:lvl3pPr marL="914400" indent="0">
              <a:buNone/>
              <a:defRPr sz="1000">
                <a:effectLst/>
              </a:defRPr>
            </a:lvl3pPr>
            <a:lvl4pPr marL="1371600" indent="0">
              <a:buNone/>
              <a:defRPr sz="900">
                <a:effectLst/>
              </a:defRPr>
            </a:lvl4pPr>
            <a:lvl5pPr marL="1828800" indent="0">
              <a:buNone/>
              <a:defRPr sz="900">
                <a:effectLst/>
              </a:defRPr>
            </a:lvl5pPr>
            <a:lvl6pPr marL="2286000" indent="0">
              <a:buNone/>
              <a:defRPr sz="900">
                <a:effectLst/>
              </a:defRPr>
            </a:lvl6pPr>
            <a:lvl7pPr marL="2743200" indent="0">
              <a:buNone/>
              <a:defRPr sz="900">
                <a:effectLst/>
              </a:defRPr>
            </a:lvl7pPr>
            <a:lvl8pPr marL="3200400" indent="0">
              <a:buNone/>
              <a:defRPr sz="900">
                <a:effectLst/>
              </a:defRPr>
            </a:lvl8pPr>
            <a:lvl9pPr marL="3657600" indent="0">
              <a:buNone/>
              <a:defRPr sz="9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effectLst/>
        </p:spPr>
        <p:txBody>
          <a:bodyPr anchor="b"/>
          <a:lstStyle>
            <a:lvl1pPr algn="l">
              <a:defRPr sz="2000" b="1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effectLst/>
        </p:spPr>
        <p:txBody>
          <a:bodyPr/>
          <a:lstStyle>
            <a:lvl1pPr marL="0" indent="0">
              <a:buNone/>
              <a:defRPr sz="3200">
                <a:effectLst/>
              </a:defRPr>
            </a:lvl1pPr>
            <a:lvl2pPr marL="457200" indent="0">
              <a:buNone/>
              <a:defRPr sz="2800">
                <a:effectLst/>
              </a:defRPr>
            </a:lvl2pPr>
            <a:lvl3pPr marL="914400" indent="0">
              <a:buNone/>
              <a:defRPr sz="2400">
                <a:effectLst/>
              </a:defRPr>
            </a:lvl3pPr>
            <a:lvl4pPr marL="1371600" indent="0">
              <a:buNone/>
              <a:defRPr sz="2000">
                <a:effectLst/>
              </a:defRPr>
            </a:lvl4pPr>
            <a:lvl5pPr marL="1828800" indent="0">
              <a:buNone/>
              <a:defRPr sz="2000">
                <a:effectLst/>
              </a:defRPr>
            </a:lvl5pPr>
            <a:lvl6pPr marL="2286000" indent="0">
              <a:buNone/>
              <a:defRPr sz="2000">
                <a:effectLst/>
              </a:defRPr>
            </a:lvl6pPr>
            <a:lvl7pPr marL="2743200" indent="0">
              <a:buNone/>
              <a:defRPr sz="2000">
                <a:effectLst/>
              </a:defRPr>
            </a:lvl7pPr>
            <a:lvl8pPr marL="3200400" indent="0">
              <a:buNone/>
              <a:defRPr sz="2000">
                <a:effectLst/>
              </a:defRPr>
            </a:lvl8pPr>
            <a:lvl9pPr marL="3657600" indent="0">
              <a:buNone/>
              <a:defRPr sz="2000">
                <a:effectLst/>
              </a:defRPr>
            </a:lvl9pPr>
          </a:lstStyle>
          <a:p>
            <a:endParaRPr lang="en-US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effectLst/>
        </p:spPr>
        <p:txBody>
          <a:bodyPr/>
          <a:lstStyle>
            <a:lvl1pPr marL="0" indent="0">
              <a:buNone/>
              <a:defRPr sz="1400">
                <a:effectLst/>
              </a:defRPr>
            </a:lvl1pPr>
            <a:lvl2pPr marL="457200" indent="0">
              <a:buNone/>
              <a:defRPr sz="1200">
                <a:effectLst/>
              </a:defRPr>
            </a:lvl2pPr>
            <a:lvl3pPr marL="914400" indent="0">
              <a:buNone/>
              <a:defRPr sz="1000">
                <a:effectLst/>
              </a:defRPr>
            </a:lvl3pPr>
            <a:lvl4pPr marL="1371600" indent="0">
              <a:buNone/>
              <a:defRPr sz="900">
                <a:effectLst/>
              </a:defRPr>
            </a:lvl4pPr>
            <a:lvl5pPr marL="1828800" indent="0">
              <a:buNone/>
              <a:defRPr sz="900">
                <a:effectLst/>
              </a:defRPr>
            </a:lvl5pPr>
            <a:lvl6pPr marL="2286000" indent="0">
              <a:buNone/>
              <a:defRPr sz="900">
                <a:effectLst/>
              </a:defRPr>
            </a:lvl6pPr>
            <a:lvl7pPr marL="2743200" indent="0">
              <a:buNone/>
              <a:defRPr sz="900">
                <a:effectLst/>
              </a:defRPr>
            </a:lvl7pPr>
            <a:lvl8pPr marL="3200400" indent="0">
              <a:buNone/>
              <a:defRPr sz="900">
                <a:effectLst/>
              </a:defRPr>
            </a:lvl8pPr>
            <a:lvl9pPr marL="3657600" indent="0">
              <a:buNone/>
              <a:defRPr sz="9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Date</a:t>
            </a:fld>
            <a:endParaRPr lang="en-US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E8FD0B7A-F5DD-4F40-B4CB-3B2C354B893A}" type="datetimeFigureOut">
              <a:rPr lang="en-US" smtClean="0">
                <a:effectLst/>
              </a:rPr>
              <a:t>11/7/2009</a:t>
            </a:fld>
            <a:endParaRPr lang="en-US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>
          <a:effectLst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diagramData" Target="../diagrams/data1.xml" /><Relationship Id="rId3" Type="http://schemas.openxmlformats.org/officeDocument/2006/relationships/diagramLayout" Target="../diagrams/layout1.xml" /><Relationship Id="rId4" Type="http://schemas.openxmlformats.org/officeDocument/2006/relationships/diagramQuickStyle" Target="../diagrams/quickStyle1.xml" /><Relationship Id="rId5" Type="http://schemas.openxmlformats.org/officeDocument/2006/relationships/diagramColors" Target="../diagrams/colors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graphicFrame>
        <p:nvGraphicFramePr>
          <p:cNvPr id="2" name="New Diagram"/>
          <p:cNvGraphicFramePr/>
          <p:nvPr/>
        </p:nvGraphicFramePr>
        <p:xfrm>
          <a:off x="127000" y="127000"/>
          <a:ext cx="10160000" cy="762000"/>
        </p:xfrm>
        <a:graphic>
          <a:graphicData uri="http://schemas.openxmlformats.org/drawingml/2006/diagram">
            <dgm:relIds xmlns:dgm="http://schemas.openxmlformats.org/drawingml/2006/diagram" r:dm="rId2" r:lo="rId3" r:qs="rId4" r:cs="rId5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15.1.0.0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2.10"/>
  <p:tag name="AS_TITLE" val="Aspose.Slides for Java"/>
  <p:tag name="AS_VERSION" val="15.1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</TotalTime>
  <SharedDoc>0</SharedDoc>
  <Application>Aspose.Slides for Java 15.1.0.0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2015-04-28T18:57:25.365</cp:lastPrinted>
  <dcterms:created xsi:type="dcterms:W3CDTF">2015-04-28T18:57:25Z</dcterms:created>
  <dcterms:modified xsi:type="dcterms:W3CDTF">2015-04-28T18:57:25Z</dcterms:modified>
</cp:coreProperties>
</file>