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4887-73F2-42CF-B5C7-7289A7089232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08D8-E245-4DB4-A5F8-71D55E20A8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4887-73F2-42CF-B5C7-7289A7089232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08D8-E245-4DB4-A5F8-71D55E20A8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4887-73F2-42CF-B5C7-7289A7089232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08D8-E245-4DB4-A5F8-71D55E20A8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4887-73F2-42CF-B5C7-7289A7089232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08D8-E245-4DB4-A5F8-71D55E20A8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4887-73F2-42CF-B5C7-7289A7089232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08D8-E245-4DB4-A5F8-71D55E20A8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4887-73F2-42CF-B5C7-7289A7089232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08D8-E245-4DB4-A5F8-71D55E20A8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4887-73F2-42CF-B5C7-7289A7089232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08D8-E245-4DB4-A5F8-71D55E20A8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4887-73F2-42CF-B5C7-7289A7089232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08D8-E245-4DB4-A5F8-71D55E20A8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4887-73F2-42CF-B5C7-7289A7089232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08D8-E245-4DB4-A5F8-71D55E20A8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4887-73F2-42CF-B5C7-7289A7089232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08D8-E245-4DB4-A5F8-71D55E20A8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4887-73F2-42CF-B5C7-7289A7089232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308D8-E245-4DB4-A5F8-71D55E20A8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E4887-73F2-42CF-B5C7-7289A7089232}" type="datetimeFigureOut">
              <a:rPr lang="en-US" smtClean="0"/>
              <a:pPr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08D8-E245-4DB4-A5F8-71D55E20A8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Aspose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Aspose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Aspose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Aspose</dc:title>
  <dc:creator>Shoaib</dc:creator>
  <cp:lastModifiedBy>Shoaib</cp:lastModifiedBy>
  <cp:revision>2</cp:revision>
  <dcterms:created xsi:type="dcterms:W3CDTF">2014-08-28T15:35:33Z</dcterms:created>
  <dcterms:modified xsi:type="dcterms:W3CDTF">2014-08-28T15:39:09Z</dcterms:modified>
</cp:coreProperties>
</file>