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AF15-C478-4EF5-8F07-B02633BDF774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DE03-7B79-46BA-AE19-3AB7453FB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contents under </a:t>
            </a:r>
            <a:r>
              <a:rPr lang="en-US"/>
              <a:t>this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Presentation</dc:title>
  <dc:creator>Zeeshan Shafqat</dc:creator>
  <cp:lastModifiedBy>Zeeshan Shafqat</cp:lastModifiedBy>
  <cp:revision>1</cp:revision>
  <dcterms:created xsi:type="dcterms:W3CDTF">2016-05-19T11:43:16Z</dcterms:created>
  <dcterms:modified xsi:type="dcterms:W3CDTF">2016-05-19T11:43:45Z</dcterms:modified>
</cp:coreProperties>
</file>