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34BF-369F-43DF-BE9C-76AC26F9E68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20DD-3618-435D-8F26-BDC5816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6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34BF-369F-43DF-BE9C-76AC26F9E68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20DD-3618-435D-8F26-BDC5816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5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34BF-369F-43DF-BE9C-76AC26F9E68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20DD-3618-435D-8F26-BDC5816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9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34BF-369F-43DF-BE9C-76AC26F9E68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20DD-3618-435D-8F26-BDC5816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8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34BF-369F-43DF-BE9C-76AC26F9E68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20DD-3618-435D-8F26-BDC5816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3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34BF-369F-43DF-BE9C-76AC26F9E68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20DD-3618-435D-8F26-BDC5816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3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34BF-369F-43DF-BE9C-76AC26F9E68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20DD-3618-435D-8F26-BDC5816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9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34BF-369F-43DF-BE9C-76AC26F9E68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20DD-3618-435D-8F26-BDC5816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9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34BF-369F-43DF-BE9C-76AC26F9E68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20DD-3618-435D-8F26-BDC5816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5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34BF-369F-43DF-BE9C-76AC26F9E68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20DD-3618-435D-8F26-BDC5816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3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34BF-369F-43DF-BE9C-76AC26F9E68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20DD-3618-435D-8F26-BDC5816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7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634BF-369F-43DF-BE9C-76AC26F9E68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320DD-3618-435D-8F26-BDC5816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8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ose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/>
              <a:t>a presentation</a:t>
            </a:r>
          </a:p>
        </p:txBody>
      </p:sp>
    </p:spTree>
    <p:extLst>
      <p:ext uri="{BB962C8B-B14F-4D97-AF65-F5344CB8AC3E}">
        <p14:creationId xmlns:p14="http://schemas.microsoft.com/office/powerpoint/2010/main" val="310100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 Hyperlinks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This is a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79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My Presentation</vt:lpstr>
      <vt:lpstr>For Hyperlinks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Presentation</dc:title>
  <dc:creator>Zeeshan Shafqat</dc:creator>
  <cp:lastModifiedBy>Zeeshan Shafqat</cp:lastModifiedBy>
  <cp:revision>2</cp:revision>
  <dcterms:created xsi:type="dcterms:W3CDTF">2016-05-17T06:48:41Z</dcterms:created>
  <dcterms:modified xsi:type="dcterms:W3CDTF">2016-05-17T07:20:53Z</dcterms:modified>
</cp:coreProperties>
</file>