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6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5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9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3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3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9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9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5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3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7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634BF-369F-43DF-BE9C-76AC26F9E680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320DD-3618-435D-8F26-BDC5816F0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8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/>
              <a:t>a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0100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4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Slide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6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My Presentation</vt:lpstr>
      <vt:lpstr>Slide 2</vt:lpstr>
      <vt:lpstr>Slide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creator>Zeeshan Shafqat</dc:creator>
  <cp:lastModifiedBy>Zeeshan Shafqat</cp:lastModifiedBy>
  <cp:revision>3</cp:revision>
  <dcterms:created xsi:type="dcterms:W3CDTF">2016-05-17T06:48:41Z</dcterms:created>
  <dcterms:modified xsi:type="dcterms:W3CDTF">2016-05-17T07:33:06Z</dcterms:modified>
</cp:coreProperties>
</file>