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470fd8da2b194b85"/>
    <p:sldId id="258" r:id="Rab4841b4580145f3"/>
    <p:sldId id="257" r:id="Rc8db782b9188430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Z" initials="Zeeshan" lastIdx="1" clrIdx="0"/>
  <p:cmAuthor id="2" name="MZ" initials="Zeeshan Shafqa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commentAuthors" Target="commentAuthors.xml" Id="rId3" /><Relationship Type="http://schemas.openxmlformats.org/officeDocument/2006/relationships/tableStyles" Target="tableStyle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heme" Target="theme/theme1.xml" Id="rId6" /><Relationship Type="http://schemas.openxmlformats.org/officeDocument/2006/relationships/viewProps" Target="viewProps.xml" Id="rId5" /><Relationship Type="http://schemas.openxmlformats.org/officeDocument/2006/relationships/presProps" Target="presProps.xml" Id="rId4" /><Relationship Type="http://schemas.openxmlformats.org/officeDocument/2006/relationships/slide" Target="/ppt/slides/slide2.xml" Id="Rc8db782b91884303" /><Relationship Type="http://schemas.openxmlformats.org/officeDocument/2006/relationships/slide" Target="/ppt/slides/slide3.xml" Id="Rab4841b4580145f3" /><Relationship Type="http://schemas.openxmlformats.org/officeDocument/2006/relationships/slide" Target="/ppt/slides/slide4.xml" Id="R470fd8da2b194b85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1-06T16:42:33.341" idx="1">
    <p:pos x="100" y="200"/>
    <p:text>This is my programmatically added comment.</p:text>
  </p:cm>
  <p:cm authorId="2" dt="2014-01-16T13:25:19.7530604+05:00" idx="1">
    <p:pos x="100" y="200"/>
    <p:text>This is my programmatically added comment.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70C9-7108-4D97-AD6F-2230D0AFFE1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7C17-AA0F-4C93-8438-7292363B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27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70C9-7108-4D97-AD6F-2230D0AFFE1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7C17-AA0F-4C93-8438-7292363B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8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70C9-7108-4D97-AD6F-2230D0AFFE1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7C17-AA0F-4C93-8438-7292363B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1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70C9-7108-4D97-AD6F-2230D0AFFE1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7C17-AA0F-4C93-8438-7292363B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2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70C9-7108-4D97-AD6F-2230D0AFFE1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7C17-AA0F-4C93-8438-7292363B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9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70C9-7108-4D97-AD6F-2230D0AFFE1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7C17-AA0F-4C93-8438-7292363B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70C9-7108-4D97-AD6F-2230D0AFFE1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7C17-AA0F-4C93-8438-7292363B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8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70C9-7108-4D97-AD6F-2230D0AFFE1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7C17-AA0F-4C93-8438-7292363B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70C9-7108-4D97-AD6F-2230D0AFFE1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7C17-AA0F-4C93-8438-7292363B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0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70C9-7108-4D97-AD6F-2230D0AFFE1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7C17-AA0F-4C93-8438-7292363B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65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70C9-7108-4D97-AD6F-2230D0AFFE1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7C17-AA0F-4C93-8438-7292363B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9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970C9-7108-4D97-AD6F-2230D0AFFE1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D7C17-AA0F-4C93-8438-7292363B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9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aa64462f3b774a2d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94a526eac4a04acf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c859084dd59b40b1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99421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My new slide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My new slide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My new slide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MZeeshan</dc:creator>
  <cp:lastModifiedBy>MZeeshan</cp:lastModifiedBy>
  <cp:revision>2</cp:revision>
  <dcterms:created xsi:type="dcterms:W3CDTF">2014-01-06T11:33:50Z</dcterms:created>
  <dcterms:modified xsi:type="dcterms:W3CDTF">2014-01-07T05:28:02Z</dcterms:modified>
</cp:coreProperties>
</file>