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.NET 8.0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0" name="Zeeshan" initials="MZ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commentAuthors" Target="commentAuthors.xml" /><Relationship Id="rId9" Type="http://schemas.openxmlformats.org/officeDocument/2006/relationships/tags" Target="tags/tag1.xml" /></Relationships>
</file>

<file path=ppt/comments/comment1.xml><?xml version="1.0" encoding="utf-8"?>
<p:cmLst xmlns:p="http://schemas.openxmlformats.org/presentationml/2006/main">
  <p:cm authorId="0" dt="2014-01-06T19:25:10.324" idx="1">
    <p:pos x="100" y="100"/>
    <p:text>Hello Zeeshan, this is slide comment</p:text>
  </p:cm>
</p:cmLst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omments" Target="../comments/commen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3.5 8.0.0.0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3.5 8.0.0.0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18052"/>
  <p:tag name="AS_OS" val="Microsoft Windows NT 6.1.7601 Service Pack 1"/>
  <p:tag name="AS_RELEASE_DATE" val="2013.10.24"/>
  <p:tag name="AS_TITLE" val="Aspose.Slides for .NET 3.5"/>
  <p:tag name="AS_VERSION" val="8.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Aspose.Slides for .NET 8.0.0.0</Application>
  <PresentationFormat>Экран (4:3)</PresentationFormat>
  <Slides>1</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2014-01-06T19:25:07Z</dcterms:created>
  <dcterms:modified xsi:type="dcterms:W3CDTF">2014-01-06T19:25:07Z</dcterms:modified>
</cp:coreProperties>
</file>