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" initials="Zeesh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new slide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Test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new slide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3.10.24"/>
  <p:tag name="AS_TITLE" val="Aspose.Slides for .NET 3.5"/>
  <p:tag name="AS_VERSION" val="8.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My new slide</vt:lpstr>
      <vt:lpstr>Test </vt:lpstr>
      <vt:lpstr>My new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MZeeshan</dc:creator>
  <cp:lastModifiedBy>MZeeshan</cp:lastModifiedBy>
  <cp:revision>6</cp:revision>
  <dcterms:created xsi:type="dcterms:W3CDTF">2014-01-06T11:33:50Z</dcterms:created>
  <dcterms:modified xsi:type="dcterms:W3CDTF">2014-01-13T12:04:41Z</dcterms:modified>
</cp:coreProperties>
</file>