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Aspose.Slides for .NET 8.0.0.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7" id="257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1.xml" /><Relationship Id="rId6" Type="http://schemas.openxmlformats.org/officeDocument/2006/relationships/tableStyles" Target="tableStyles.xml" /><Relationship Id="rId7" Type="http://schemas.openxmlformats.org/officeDocument/2006/relationships/slide" Target="slides/slide2.xml" /><Relationship Id="rId8" Type="http://schemas.openxmlformats.org/officeDocument/2006/relationships/tags" Target="tags/tag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>
            <a:spLocks noSelect="1" noRot="1" noMove="1" noGrp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dirty="0" err="0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3.5 8.0.0.0</a:t>
            </a:r>
          </a:p>
          <a:p>
            <a:pPr algn="ctr"/>
            <a:r>
              <a:t>Copyright 2004-2013 Aspose Pty Ltd.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Click... text has been truncated due to evaluation version limitation.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Click... text has been truncated due to evaluation version limitation.</a:t>
            </a:r>
          </a:p>
        </p:txBody>
      </p:sp>
      <p:sp>
        <p:nvSpPr>
          <p:cNvPr id="4" name="TextBox"/>
          <p:cNvSpPr txBox="1">
            <a:spLocks noSelect="1" noRot="1" noMove="1" noGrp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dirty="0" err="0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3.5 8.0.0.0</a:t>
            </a:r>
          </a:p>
          <a:p>
            <a:pPr algn="ctr"/>
            <a:r>
              <a:t>Copyright 2004-2013 Aspose Pty Ltd.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NET" val="4.0.30319.17929"/>
  <p:tag name="AS_OS" val="Microsoft Windows NT 6.2.9200.0"/>
  <p:tag name="AS_RELEASE_DATE" val="2013.10.24"/>
  <p:tag name="AS_TITLE" val="Aspose.Slides for .NET 3.5"/>
  <p:tag name="AS_VERSION" val="8.0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Aspose.Slides for .NET 8.0.0.0</Application>
  <PresentationFormat>Экран (4:3)</PresentationFormat>
  <Slides>1</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2014-01-13T12:14:49Z</dcterms:created>
  <dcterms:modified xsi:type="dcterms:W3CDTF">2014-01-13T12:14:49Z</dcterms:modified>
</cp:coreProperties>
</file>